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04" r:id="rId3"/>
    <p:sldId id="295" r:id="rId4"/>
    <p:sldId id="279" r:id="rId5"/>
    <p:sldId id="296" r:id="rId6"/>
    <p:sldId id="268" r:id="rId7"/>
    <p:sldId id="264" r:id="rId8"/>
    <p:sldId id="265" r:id="rId9"/>
    <p:sldId id="266" r:id="rId10"/>
    <p:sldId id="297" r:id="rId11"/>
    <p:sldId id="267" r:id="rId12"/>
    <p:sldId id="298" r:id="rId13"/>
    <p:sldId id="299" r:id="rId14"/>
    <p:sldId id="263" r:id="rId15"/>
    <p:sldId id="269" r:id="rId16"/>
    <p:sldId id="270" r:id="rId17"/>
    <p:sldId id="271" r:id="rId18"/>
    <p:sldId id="272" r:id="rId19"/>
    <p:sldId id="291" r:id="rId20"/>
    <p:sldId id="290" r:id="rId21"/>
    <p:sldId id="289" r:id="rId22"/>
    <p:sldId id="274" r:id="rId23"/>
    <p:sldId id="277" r:id="rId24"/>
    <p:sldId id="300" r:id="rId25"/>
    <p:sldId id="280" r:id="rId26"/>
    <p:sldId id="288" r:id="rId27"/>
    <p:sldId id="281" r:id="rId28"/>
    <p:sldId id="292" r:id="rId29"/>
    <p:sldId id="301" r:id="rId30"/>
    <p:sldId id="303" r:id="rId31"/>
    <p:sldId id="302" r:id="rId32"/>
    <p:sldId id="282" r:id="rId33"/>
    <p:sldId id="283" r:id="rId34"/>
    <p:sldId id="284" r:id="rId35"/>
    <p:sldId id="285" r:id="rId36"/>
    <p:sldId id="28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Users/andremirabelli/Desktop/CFA%20talk%20Nov19/AndreChart%20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andremirabelli/Desktop/CFA%20talk%20Nov19/AndreChart%20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andremirabelli/Desktop/CFA%20talk%20Nov19/AndreChart%20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andremirabelli/Desktop/CFA%20talk%20Nov19/AndreChart%2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400" b="1"/>
              <a:t>Cumulative</a:t>
            </a:r>
            <a:r>
              <a:rPr lang="en-US" sz="2400" b="1" u="none"/>
              <a:t> Total Return (%)</a:t>
            </a:r>
          </a:p>
        </c:rich>
      </c:tx>
      <c:layout>
        <c:manualLayout>
          <c:xMode val="edge"/>
          <c:yMode val="edge"/>
          <c:x val="0.35699268869354778"/>
          <c:y val="3.06499771105608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8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19CC-C444-A453-C9FCAC370885}"/>
              </c:ext>
            </c:extLst>
          </c:dPt>
          <c:cat>
            <c:strRef>
              <c:f>Sheet2!$K$2:$K$262</c:f>
              <c:strCache>
                <c:ptCount val="261"/>
                <c:pt idx="0">
                  <c:v>Value Date</c:v>
                </c:pt>
                <c:pt idx="1">
                  <c:v>01/03/11</c:v>
                </c:pt>
                <c:pt idx="2">
                  <c:v>01/10/11</c:v>
                </c:pt>
                <c:pt idx="3">
                  <c:v>01/17/11</c:v>
                </c:pt>
                <c:pt idx="4">
                  <c:v>01/24/11</c:v>
                </c:pt>
                <c:pt idx="5">
                  <c:v>01/31/11</c:v>
                </c:pt>
                <c:pt idx="6">
                  <c:v>02/07/11</c:v>
                </c:pt>
                <c:pt idx="7">
                  <c:v>02/14/11</c:v>
                </c:pt>
                <c:pt idx="8">
                  <c:v>02/21/11</c:v>
                </c:pt>
                <c:pt idx="9">
                  <c:v>02/28/11</c:v>
                </c:pt>
                <c:pt idx="10">
                  <c:v>03/07/11</c:v>
                </c:pt>
                <c:pt idx="11">
                  <c:v>03/14/11</c:v>
                </c:pt>
                <c:pt idx="12">
                  <c:v>03/21/11</c:v>
                </c:pt>
                <c:pt idx="13">
                  <c:v>03/28/11</c:v>
                </c:pt>
                <c:pt idx="14">
                  <c:v>04/04/11</c:v>
                </c:pt>
                <c:pt idx="15">
                  <c:v>04/11/11</c:v>
                </c:pt>
                <c:pt idx="16">
                  <c:v>04/18/11</c:v>
                </c:pt>
                <c:pt idx="17">
                  <c:v>04/25/11</c:v>
                </c:pt>
                <c:pt idx="18">
                  <c:v>05/02/11</c:v>
                </c:pt>
                <c:pt idx="19">
                  <c:v>05/09/11</c:v>
                </c:pt>
                <c:pt idx="20">
                  <c:v>05/16/11</c:v>
                </c:pt>
                <c:pt idx="21">
                  <c:v>05/23/11</c:v>
                </c:pt>
                <c:pt idx="22">
                  <c:v>05/30/11</c:v>
                </c:pt>
                <c:pt idx="23">
                  <c:v>06/06/11</c:v>
                </c:pt>
                <c:pt idx="24">
                  <c:v>06/13/11</c:v>
                </c:pt>
                <c:pt idx="25">
                  <c:v>06/20/11</c:v>
                </c:pt>
                <c:pt idx="26">
                  <c:v>06/27/11</c:v>
                </c:pt>
                <c:pt idx="27">
                  <c:v>07/04/11</c:v>
                </c:pt>
                <c:pt idx="28">
                  <c:v>07/11/11</c:v>
                </c:pt>
                <c:pt idx="29">
                  <c:v>07/18/11</c:v>
                </c:pt>
                <c:pt idx="30">
                  <c:v>07/25/11</c:v>
                </c:pt>
                <c:pt idx="31">
                  <c:v>08/01/11</c:v>
                </c:pt>
                <c:pt idx="32">
                  <c:v>08/08/11</c:v>
                </c:pt>
                <c:pt idx="33">
                  <c:v>08/15/11</c:v>
                </c:pt>
                <c:pt idx="34">
                  <c:v>08/22/11</c:v>
                </c:pt>
                <c:pt idx="35">
                  <c:v>08/29/11</c:v>
                </c:pt>
                <c:pt idx="36">
                  <c:v>09/05/11</c:v>
                </c:pt>
                <c:pt idx="37">
                  <c:v>09/12/11</c:v>
                </c:pt>
                <c:pt idx="38">
                  <c:v>09/19/11</c:v>
                </c:pt>
                <c:pt idx="39">
                  <c:v>09/26/11</c:v>
                </c:pt>
                <c:pt idx="40">
                  <c:v>10/03/11</c:v>
                </c:pt>
                <c:pt idx="41">
                  <c:v>10/10/11</c:v>
                </c:pt>
                <c:pt idx="42">
                  <c:v>10/17/11</c:v>
                </c:pt>
                <c:pt idx="43">
                  <c:v>10/24/11</c:v>
                </c:pt>
                <c:pt idx="44">
                  <c:v>10/31/11</c:v>
                </c:pt>
                <c:pt idx="45">
                  <c:v>11/07/11</c:v>
                </c:pt>
                <c:pt idx="46">
                  <c:v>11/14/11</c:v>
                </c:pt>
                <c:pt idx="47">
                  <c:v>11/21/11</c:v>
                </c:pt>
                <c:pt idx="48">
                  <c:v>11/28/11</c:v>
                </c:pt>
                <c:pt idx="49">
                  <c:v>12/05/11</c:v>
                </c:pt>
                <c:pt idx="50">
                  <c:v>12/12/11</c:v>
                </c:pt>
                <c:pt idx="51">
                  <c:v>12/19/11</c:v>
                </c:pt>
                <c:pt idx="52">
                  <c:v>12/26/11</c:v>
                </c:pt>
                <c:pt idx="53">
                  <c:v>01/02/12</c:v>
                </c:pt>
                <c:pt idx="54">
                  <c:v>01/09/12</c:v>
                </c:pt>
                <c:pt idx="55">
                  <c:v>01/16/12</c:v>
                </c:pt>
                <c:pt idx="56">
                  <c:v>01/23/12</c:v>
                </c:pt>
                <c:pt idx="57">
                  <c:v>01/30/12</c:v>
                </c:pt>
                <c:pt idx="58">
                  <c:v>02/06/12</c:v>
                </c:pt>
                <c:pt idx="59">
                  <c:v>02/13/12</c:v>
                </c:pt>
                <c:pt idx="60">
                  <c:v>02/20/12</c:v>
                </c:pt>
                <c:pt idx="61">
                  <c:v>02/27/12</c:v>
                </c:pt>
                <c:pt idx="62">
                  <c:v>03/05/12</c:v>
                </c:pt>
                <c:pt idx="63">
                  <c:v>03/12/12</c:v>
                </c:pt>
                <c:pt idx="64">
                  <c:v>03/19/12</c:v>
                </c:pt>
                <c:pt idx="65">
                  <c:v>03/26/12</c:v>
                </c:pt>
                <c:pt idx="66">
                  <c:v>04/02/12</c:v>
                </c:pt>
                <c:pt idx="67">
                  <c:v>04/09/12</c:v>
                </c:pt>
                <c:pt idx="68">
                  <c:v>04/16/12</c:v>
                </c:pt>
                <c:pt idx="69">
                  <c:v>04/23/12</c:v>
                </c:pt>
                <c:pt idx="70">
                  <c:v>04/30/12</c:v>
                </c:pt>
                <c:pt idx="71">
                  <c:v>05/07/12</c:v>
                </c:pt>
                <c:pt idx="72">
                  <c:v>05/14/12</c:v>
                </c:pt>
                <c:pt idx="73">
                  <c:v>05/21/12</c:v>
                </c:pt>
                <c:pt idx="74">
                  <c:v>05/28/12</c:v>
                </c:pt>
                <c:pt idx="75">
                  <c:v>06/04/12</c:v>
                </c:pt>
                <c:pt idx="76">
                  <c:v>06/11/12</c:v>
                </c:pt>
                <c:pt idx="77">
                  <c:v>06/18/12</c:v>
                </c:pt>
                <c:pt idx="78">
                  <c:v>06/25/12</c:v>
                </c:pt>
                <c:pt idx="79">
                  <c:v>07/02/12</c:v>
                </c:pt>
                <c:pt idx="80">
                  <c:v>07/09/12</c:v>
                </c:pt>
                <c:pt idx="81">
                  <c:v>07/16/12</c:v>
                </c:pt>
                <c:pt idx="82">
                  <c:v>07/23/12</c:v>
                </c:pt>
                <c:pt idx="83">
                  <c:v>07/30/12</c:v>
                </c:pt>
                <c:pt idx="84">
                  <c:v>08/06/12</c:v>
                </c:pt>
                <c:pt idx="85">
                  <c:v>08/13/12</c:v>
                </c:pt>
                <c:pt idx="86">
                  <c:v>08/20/12</c:v>
                </c:pt>
                <c:pt idx="87">
                  <c:v>08/27/12</c:v>
                </c:pt>
                <c:pt idx="88">
                  <c:v>09/03/12</c:v>
                </c:pt>
                <c:pt idx="89">
                  <c:v>09/10/12</c:v>
                </c:pt>
                <c:pt idx="90">
                  <c:v>09/17/12</c:v>
                </c:pt>
                <c:pt idx="91">
                  <c:v>09/24/12</c:v>
                </c:pt>
                <c:pt idx="92">
                  <c:v>10/01/12</c:v>
                </c:pt>
                <c:pt idx="93">
                  <c:v>10/08/12</c:v>
                </c:pt>
                <c:pt idx="94">
                  <c:v>10/15/12</c:v>
                </c:pt>
                <c:pt idx="95">
                  <c:v>10/22/12</c:v>
                </c:pt>
                <c:pt idx="96">
                  <c:v>10/29/12</c:v>
                </c:pt>
                <c:pt idx="97">
                  <c:v>11/05/12</c:v>
                </c:pt>
                <c:pt idx="98">
                  <c:v>11/12/12</c:v>
                </c:pt>
                <c:pt idx="99">
                  <c:v>11/19/12</c:v>
                </c:pt>
                <c:pt idx="100">
                  <c:v>11/26/12</c:v>
                </c:pt>
                <c:pt idx="101">
                  <c:v>12/03/12</c:v>
                </c:pt>
                <c:pt idx="102">
                  <c:v>12/10/12</c:v>
                </c:pt>
                <c:pt idx="103">
                  <c:v>12/17/12</c:v>
                </c:pt>
                <c:pt idx="104">
                  <c:v>12/24/12</c:v>
                </c:pt>
                <c:pt idx="105">
                  <c:v>12/31/12</c:v>
                </c:pt>
                <c:pt idx="106">
                  <c:v>01/07/13</c:v>
                </c:pt>
                <c:pt idx="107">
                  <c:v>01/14/13</c:v>
                </c:pt>
                <c:pt idx="108">
                  <c:v>01/21/13</c:v>
                </c:pt>
                <c:pt idx="109">
                  <c:v>01/28/13</c:v>
                </c:pt>
                <c:pt idx="110">
                  <c:v>02/04/13</c:v>
                </c:pt>
                <c:pt idx="111">
                  <c:v>02/11/13</c:v>
                </c:pt>
                <c:pt idx="112">
                  <c:v>02/18/13</c:v>
                </c:pt>
                <c:pt idx="113">
                  <c:v>02/25/13</c:v>
                </c:pt>
                <c:pt idx="114">
                  <c:v>03/04/13</c:v>
                </c:pt>
                <c:pt idx="115">
                  <c:v>03/11/13</c:v>
                </c:pt>
                <c:pt idx="116">
                  <c:v>03/18/13</c:v>
                </c:pt>
                <c:pt idx="117">
                  <c:v>03/25/13</c:v>
                </c:pt>
                <c:pt idx="118">
                  <c:v>04/01/13</c:v>
                </c:pt>
                <c:pt idx="119">
                  <c:v>04/08/13</c:v>
                </c:pt>
                <c:pt idx="120">
                  <c:v>04/15/13</c:v>
                </c:pt>
                <c:pt idx="121">
                  <c:v>04/22/13</c:v>
                </c:pt>
                <c:pt idx="122">
                  <c:v>04/29/13</c:v>
                </c:pt>
                <c:pt idx="123">
                  <c:v>05/06/13</c:v>
                </c:pt>
                <c:pt idx="124">
                  <c:v>05/13/13</c:v>
                </c:pt>
                <c:pt idx="125">
                  <c:v>05/20/13</c:v>
                </c:pt>
                <c:pt idx="126">
                  <c:v>05/27/13</c:v>
                </c:pt>
                <c:pt idx="127">
                  <c:v>06/03/13</c:v>
                </c:pt>
                <c:pt idx="128">
                  <c:v>06/10/13</c:v>
                </c:pt>
                <c:pt idx="129">
                  <c:v>06/17/13</c:v>
                </c:pt>
                <c:pt idx="130">
                  <c:v>06/24/13</c:v>
                </c:pt>
                <c:pt idx="131">
                  <c:v>07/01/13</c:v>
                </c:pt>
                <c:pt idx="132">
                  <c:v>07/08/13</c:v>
                </c:pt>
                <c:pt idx="133">
                  <c:v>07/15/13</c:v>
                </c:pt>
                <c:pt idx="134">
                  <c:v>07/22/13</c:v>
                </c:pt>
                <c:pt idx="135">
                  <c:v>07/29/13</c:v>
                </c:pt>
                <c:pt idx="136">
                  <c:v>08/05/13</c:v>
                </c:pt>
                <c:pt idx="137">
                  <c:v>08/12/13</c:v>
                </c:pt>
                <c:pt idx="138">
                  <c:v>08/19/13</c:v>
                </c:pt>
                <c:pt idx="139">
                  <c:v>08/26/13</c:v>
                </c:pt>
                <c:pt idx="140">
                  <c:v>09/02/13</c:v>
                </c:pt>
                <c:pt idx="141">
                  <c:v>09/09/13</c:v>
                </c:pt>
                <c:pt idx="142">
                  <c:v>09/16/13</c:v>
                </c:pt>
                <c:pt idx="143">
                  <c:v>09/23/13</c:v>
                </c:pt>
                <c:pt idx="144">
                  <c:v>09/30/13</c:v>
                </c:pt>
                <c:pt idx="145">
                  <c:v>10/07/13</c:v>
                </c:pt>
                <c:pt idx="146">
                  <c:v>10/14/13</c:v>
                </c:pt>
                <c:pt idx="147">
                  <c:v>10/21/13</c:v>
                </c:pt>
                <c:pt idx="148">
                  <c:v>10/28/13</c:v>
                </c:pt>
                <c:pt idx="149">
                  <c:v>11/04/13</c:v>
                </c:pt>
                <c:pt idx="150">
                  <c:v>11/11/13</c:v>
                </c:pt>
                <c:pt idx="151">
                  <c:v>11/18/13</c:v>
                </c:pt>
                <c:pt idx="152">
                  <c:v>11/25/13</c:v>
                </c:pt>
                <c:pt idx="153">
                  <c:v>12/02/13</c:v>
                </c:pt>
                <c:pt idx="154">
                  <c:v>12/09/13</c:v>
                </c:pt>
                <c:pt idx="155">
                  <c:v>12/16/13</c:v>
                </c:pt>
                <c:pt idx="156">
                  <c:v>12/23/13</c:v>
                </c:pt>
                <c:pt idx="157">
                  <c:v>12/30/13</c:v>
                </c:pt>
                <c:pt idx="158">
                  <c:v>01/06/14</c:v>
                </c:pt>
                <c:pt idx="159">
                  <c:v>01/13/14</c:v>
                </c:pt>
                <c:pt idx="160">
                  <c:v>01/20/14</c:v>
                </c:pt>
                <c:pt idx="161">
                  <c:v>01/27/14</c:v>
                </c:pt>
                <c:pt idx="162">
                  <c:v>02/03/14</c:v>
                </c:pt>
                <c:pt idx="163">
                  <c:v>02/10/14</c:v>
                </c:pt>
                <c:pt idx="164">
                  <c:v>02/17/14</c:v>
                </c:pt>
                <c:pt idx="165">
                  <c:v>02/24/14</c:v>
                </c:pt>
                <c:pt idx="166">
                  <c:v>03/03/14</c:v>
                </c:pt>
                <c:pt idx="167">
                  <c:v>03/10/14</c:v>
                </c:pt>
                <c:pt idx="168">
                  <c:v>03/17/14</c:v>
                </c:pt>
                <c:pt idx="169">
                  <c:v>03/24/14</c:v>
                </c:pt>
                <c:pt idx="170">
                  <c:v>03/31/14</c:v>
                </c:pt>
                <c:pt idx="171">
                  <c:v>04/07/14</c:v>
                </c:pt>
                <c:pt idx="172">
                  <c:v>04/14/14</c:v>
                </c:pt>
                <c:pt idx="173">
                  <c:v>04/21/14</c:v>
                </c:pt>
                <c:pt idx="174">
                  <c:v>04/28/14</c:v>
                </c:pt>
                <c:pt idx="175">
                  <c:v>05/05/14</c:v>
                </c:pt>
                <c:pt idx="176">
                  <c:v>05/12/14</c:v>
                </c:pt>
                <c:pt idx="177">
                  <c:v>05/19/14</c:v>
                </c:pt>
                <c:pt idx="178">
                  <c:v>05/26/14</c:v>
                </c:pt>
                <c:pt idx="179">
                  <c:v>06/02/14</c:v>
                </c:pt>
                <c:pt idx="180">
                  <c:v>06/09/14</c:v>
                </c:pt>
                <c:pt idx="181">
                  <c:v>06/16/14</c:v>
                </c:pt>
                <c:pt idx="182">
                  <c:v>06/23/14</c:v>
                </c:pt>
                <c:pt idx="183">
                  <c:v>06/30/14</c:v>
                </c:pt>
                <c:pt idx="184">
                  <c:v>07/07/14</c:v>
                </c:pt>
                <c:pt idx="185">
                  <c:v>07/14/14</c:v>
                </c:pt>
                <c:pt idx="186">
                  <c:v>07/21/14</c:v>
                </c:pt>
                <c:pt idx="187">
                  <c:v>07/28/14</c:v>
                </c:pt>
                <c:pt idx="188">
                  <c:v>08/04/14</c:v>
                </c:pt>
                <c:pt idx="189">
                  <c:v>08/11/14</c:v>
                </c:pt>
                <c:pt idx="190">
                  <c:v>08/18/14</c:v>
                </c:pt>
                <c:pt idx="191">
                  <c:v>08/25/14</c:v>
                </c:pt>
                <c:pt idx="192">
                  <c:v>09/01/14</c:v>
                </c:pt>
                <c:pt idx="193">
                  <c:v>09/08/14</c:v>
                </c:pt>
                <c:pt idx="194">
                  <c:v>09/15/14</c:v>
                </c:pt>
                <c:pt idx="195">
                  <c:v>09/22/14</c:v>
                </c:pt>
                <c:pt idx="196">
                  <c:v>09/29/14</c:v>
                </c:pt>
                <c:pt idx="197">
                  <c:v>10/06/14</c:v>
                </c:pt>
                <c:pt idx="198">
                  <c:v>10/13/14</c:v>
                </c:pt>
                <c:pt idx="199">
                  <c:v>10/20/14</c:v>
                </c:pt>
                <c:pt idx="200">
                  <c:v>10/27/14</c:v>
                </c:pt>
                <c:pt idx="201">
                  <c:v>11/03/14</c:v>
                </c:pt>
                <c:pt idx="202">
                  <c:v>11/10/14</c:v>
                </c:pt>
                <c:pt idx="203">
                  <c:v>11/17/14</c:v>
                </c:pt>
                <c:pt idx="204">
                  <c:v>11/24/14</c:v>
                </c:pt>
                <c:pt idx="205">
                  <c:v>12/01/14</c:v>
                </c:pt>
                <c:pt idx="206">
                  <c:v>12/08/14</c:v>
                </c:pt>
                <c:pt idx="207">
                  <c:v>12/15/14</c:v>
                </c:pt>
                <c:pt idx="208">
                  <c:v>12/22/14</c:v>
                </c:pt>
                <c:pt idx="209">
                  <c:v>12/29/14</c:v>
                </c:pt>
                <c:pt idx="210">
                  <c:v>01/05/15</c:v>
                </c:pt>
                <c:pt idx="211">
                  <c:v>01/12/15</c:v>
                </c:pt>
                <c:pt idx="212">
                  <c:v>01/19/15</c:v>
                </c:pt>
                <c:pt idx="213">
                  <c:v>01/26/15</c:v>
                </c:pt>
                <c:pt idx="214">
                  <c:v>02/02/15</c:v>
                </c:pt>
                <c:pt idx="215">
                  <c:v>02/09/15</c:v>
                </c:pt>
                <c:pt idx="216">
                  <c:v>02/16/15</c:v>
                </c:pt>
                <c:pt idx="217">
                  <c:v>02/23/15</c:v>
                </c:pt>
                <c:pt idx="218">
                  <c:v>03/02/15</c:v>
                </c:pt>
                <c:pt idx="219">
                  <c:v>03/09/15</c:v>
                </c:pt>
                <c:pt idx="220">
                  <c:v>03/16/15</c:v>
                </c:pt>
                <c:pt idx="221">
                  <c:v>03/23/15</c:v>
                </c:pt>
                <c:pt idx="222">
                  <c:v>03/30/15</c:v>
                </c:pt>
                <c:pt idx="223">
                  <c:v>04/06/15</c:v>
                </c:pt>
                <c:pt idx="224">
                  <c:v>04/13/15</c:v>
                </c:pt>
                <c:pt idx="225">
                  <c:v>04/20/15</c:v>
                </c:pt>
                <c:pt idx="226">
                  <c:v>04/27/15</c:v>
                </c:pt>
                <c:pt idx="227">
                  <c:v>05/04/15</c:v>
                </c:pt>
                <c:pt idx="228">
                  <c:v>05/11/15</c:v>
                </c:pt>
                <c:pt idx="229">
                  <c:v>05/18/15</c:v>
                </c:pt>
                <c:pt idx="230">
                  <c:v>05/25/15</c:v>
                </c:pt>
                <c:pt idx="231">
                  <c:v>06/01/15</c:v>
                </c:pt>
                <c:pt idx="232">
                  <c:v>06/08/15</c:v>
                </c:pt>
                <c:pt idx="233">
                  <c:v>06/15/15</c:v>
                </c:pt>
                <c:pt idx="234">
                  <c:v>06/22/15</c:v>
                </c:pt>
                <c:pt idx="235">
                  <c:v>06/29/15</c:v>
                </c:pt>
                <c:pt idx="236">
                  <c:v>07/06/15</c:v>
                </c:pt>
                <c:pt idx="237">
                  <c:v>07/13/15</c:v>
                </c:pt>
                <c:pt idx="238">
                  <c:v>07/20/15</c:v>
                </c:pt>
                <c:pt idx="239">
                  <c:v>07/27/15</c:v>
                </c:pt>
                <c:pt idx="240">
                  <c:v>08/03/15</c:v>
                </c:pt>
                <c:pt idx="241">
                  <c:v>08/10/15</c:v>
                </c:pt>
                <c:pt idx="242">
                  <c:v>08/17/15</c:v>
                </c:pt>
                <c:pt idx="243">
                  <c:v>08/24/15</c:v>
                </c:pt>
                <c:pt idx="244">
                  <c:v>08/31/15</c:v>
                </c:pt>
                <c:pt idx="245">
                  <c:v>09/07/15</c:v>
                </c:pt>
                <c:pt idx="246">
                  <c:v>09/14/15</c:v>
                </c:pt>
                <c:pt idx="247">
                  <c:v>09/21/15</c:v>
                </c:pt>
                <c:pt idx="248">
                  <c:v>09/28/15</c:v>
                </c:pt>
                <c:pt idx="249">
                  <c:v>10/05/15</c:v>
                </c:pt>
                <c:pt idx="250">
                  <c:v>10/12/15</c:v>
                </c:pt>
                <c:pt idx="251">
                  <c:v>10/19/15</c:v>
                </c:pt>
                <c:pt idx="252">
                  <c:v>10/26/15</c:v>
                </c:pt>
                <c:pt idx="253">
                  <c:v>11/02/15</c:v>
                </c:pt>
                <c:pt idx="254">
                  <c:v>11/09/15</c:v>
                </c:pt>
                <c:pt idx="255">
                  <c:v>11/16/15</c:v>
                </c:pt>
                <c:pt idx="256">
                  <c:v>11/23/15</c:v>
                </c:pt>
                <c:pt idx="257">
                  <c:v>11/30/15</c:v>
                </c:pt>
                <c:pt idx="258">
                  <c:v>12/07/15</c:v>
                </c:pt>
                <c:pt idx="259">
                  <c:v>12/14/15</c:v>
                </c:pt>
                <c:pt idx="260">
                  <c:v>12/21/15</c:v>
                </c:pt>
              </c:strCache>
            </c:strRef>
          </c:cat>
          <c:val>
            <c:numRef>
              <c:f>Sheet2!$L$2:$L$262</c:f>
              <c:numCache>
                <c:formatCode>0.0</c:formatCode>
                <c:ptCount val="261"/>
                <c:pt idx="0">
                  <c:v>0</c:v>
                </c:pt>
                <c:pt idx="1">
                  <c:v>2.1818488987123255</c:v>
                </c:pt>
                <c:pt idx="2">
                  <c:v>0.11183646438282713</c:v>
                </c:pt>
                <c:pt idx="3">
                  <c:v>3.9599805090129121</c:v>
                </c:pt>
                <c:pt idx="4">
                  <c:v>1.7727826595293723</c:v>
                </c:pt>
                <c:pt idx="5">
                  <c:v>3.3291581507032109</c:v>
                </c:pt>
                <c:pt idx="6">
                  <c:v>1.6267313820660667</c:v>
                </c:pt>
                <c:pt idx="7">
                  <c:v>2.5685974210325804</c:v>
                </c:pt>
                <c:pt idx="8">
                  <c:v>-0.91510044433333304</c:v>
                </c:pt>
                <c:pt idx="9">
                  <c:v>-5.9281127879399191</c:v>
                </c:pt>
                <c:pt idx="10">
                  <c:v>-7.5116341884037876</c:v>
                </c:pt>
                <c:pt idx="11">
                  <c:v>-6.7232889563811442</c:v>
                </c:pt>
                <c:pt idx="12">
                  <c:v>-8.3102356141367171</c:v>
                </c:pt>
                <c:pt idx="13">
                  <c:v>-9.1357403519769882</c:v>
                </c:pt>
                <c:pt idx="14">
                  <c:v>-10.163616327846972</c:v>
                </c:pt>
                <c:pt idx="15">
                  <c:v>-16.218053620927897</c:v>
                </c:pt>
                <c:pt idx="16">
                  <c:v>-18.932428242564626</c:v>
                </c:pt>
                <c:pt idx="17">
                  <c:v>-15.811290366279394</c:v>
                </c:pt>
                <c:pt idx="18">
                  <c:v>-14.835350599341982</c:v>
                </c:pt>
                <c:pt idx="19">
                  <c:v>-21.764496697611406</c:v>
                </c:pt>
                <c:pt idx="20">
                  <c:v>-23.387566952849628</c:v>
                </c:pt>
                <c:pt idx="21">
                  <c:v>-24.469643322086139</c:v>
                </c:pt>
                <c:pt idx="22">
                  <c:v>-22.260467098282689</c:v>
                </c:pt>
                <c:pt idx="23">
                  <c:v>-22.023024320007156</c:v>
                </c:pt>
                <c:pt idx="24">
                  <c:v>-21.346496118819299</c:v>
                </c:pt>
                <c:pt idx="25">
                  <c:v>-28.611032806805607</c:v>
                </c:pt>
                <c:pt idx="26">
                  <c:v>-27.35871257952104</c:v>
                </c:pt>
                <c:pt idx="27">
                  <c:v>-25.736373375564558</c:v>
                </c:pt>
                <c:pt idx="28">
                  <c:v>-27.288047877648715</c:v>
                </c:pt>
                <c:pt idx="29">
                  <c:v>-27.712698054103338</c:v>
                </c:pt>
                <c:pt idx="30">
                  <c:v>-32.070176054781662</c:v>
                </c:pt>
                <c:pt idx="31">
                  <c:v>-28.466606896017964</c:v>
                </c:pt>
                <c:pt idx="32">
                  <c:v>-28.244042644467164</c:v>
                </c:pt>
                <c:pt idx="33">
                  <c:v>-26.693384869061404</c:v>
                </c:pt>
                <c:pt idx="34">
                  <c:v>-24.457842013999755</c:v>
                </c:pt>
                <c:pt idx="35">
                  <c:v>-17.716782355457745</c:v>
                </c:pt>
                <c:pt idx="36">
                  <c:v>-14.884974164706131</c:v>
                </c:pt>
                <c:pt idx="37">
                  <c:v>-15.999140561294215</c:v>
                </c:pt>
                <c:pt idx="38">
                  <c:v>-17.805294148526475</c:v>
                </c:pt>
                <c:pt idx="39">
                  <c:v>-17.364322345265336</c:v>
                </c:pt>
                <c:pt idx="40">
                  <c:v>-17.149935601255034</c:v>
                </c:pt>
                <c:pt idx="41">
                  <c:v>-14.55739779610634</c:v>
                </c:pt>
                <c:pt idx="42">
                  <c:v>-15.855508843874185</c:v>
                </c:pt>
                <c:pt idx="43">
                  <c:v>-18.081975835551503</c:v>
                </c:pt>
                <c:pt idx="44">
                  <c:v>-19.708840785590816</c:v>
                </c:pt>
                <c:pt idx="45">
                  <c:v>-18.825082718531629</c:v>
                </c:pt>
                <c:pt idx="46">
                  <c:v>-17.564668800908365</c:v>
                </c:pt>
                <c:pt idx="47">
                  <c:v>-16.550422539036202</c:v>
                </c:pt>
                <c:pt idx="48">
                  <c:v>-17.125128046824059</c:v>
                </c:pt>
                <c:pt idx="49">
                  <c:v>-17.925365597838574</c:v>
                </c:pt>
                <c:pt idx="50">
                  <c:v>-19.333951741369951</c:v>
                </c:pt>
                <c:pt idx="51">
                  <c:v>-22.280316953141828</c:v>
                </c:pt>
                <c:pt idx="52">
                  <c:v>-22.259019006486508</c:v>
                </c:pt>
                <c:pt idx="53">
                  <c:v>-29.967463330857402</c:v>
                </c:pt>
                <c:pt idx="54">
                  <c:v>-35.918233133045185</c:v>
                </c:pt>
                <c:pt idx="55">
                  <c:v>-38.728278411723373</c:v>
                </c:pt>
                <c:pt idx="56">
                  <c:v>-42.638059380814873</c:v>
                </c:pt>
                <c:pt idx="57">
                  <c:v>-45.15365969063329</c:v>
                </c:pt>
                <c:pt idx="58">
                  <c:v>-46.293648175153926</c:v>
                </c:pt>
                <c:pt idx="59">
                  <c:v>-45.803380200582389</c:v>
                </c:pt>
                <c:pt idx="60">
                  <c:v>-44.74382100139222</c:v>
                </c:pt>
                <c:pt idx="61">
                  <c:v>-45.401582552969089</c:v>
                </c:pt>
                <c:pt idx="62">
                  <c:v>-44.980609326833921</c:v>
                </c:pt>
                <c:pt idx="63">
                  <c:v>-45.179372242854775</c:v>
                </c:pt>
                <c:pt idx="64">
                  <c:v>-43.950260416400283</c:v>
                </c:pt>
                <c:pt idx="65">
                  <c:v>-44.369430575698324</c:v>
                </c:pt>
                <c:pt idx="66">
                  <c:v>-43.812075670540004</c:v>
                </c:pt>
                <c:pt idx="67">
                  <c:v>-41.774615292007603</c:v>
                </c:pt>
                <c:pt idx="68">
                  <c:v>-40.449124217668128</c:v>
                </c:pt>
                <c:pt idx="69">
                  <c:v>-41.049046140358115</c:v>
                </c:pt>
                <c:pt idx="70">
                  <c:v>-42.483435975328383</c:v>
                </c:pt>
                <c:pt idx="71">
                  <c:v>-40.718468490891858</c:v>
                </c:pt>
                <c:pt idx="72">
                  <c:v>-42.735846772188467</c:v>
                </c:pt>
                <c:pt idx="73">
                  <c:v>-42.488582190304903</c:v>
                </c:pt>
                <c:pt idx="74">
                  <c:v>-41.801814270838761</c:v>
                </c:pt>
                <c:pt idx="75">
                  <c:v>-40.075726822431086</c:v>
                </c:pt>
                <c:pt idx="76">
                  <c:v>-37.643069388699097</c:v>
                </c:pt>
                <c:pt idx="77">
                  <c:v>-35.699449491907544</c:v>
                </c:pt>
                <c:pt idx="78">
                  <c:v>-33.602035871538391</c:v>
                </c:pt>
                <c:pt idx="79">
                  <c:v>-32.241923739950472</c:v>
                </c:pt>
                <c:pt idx="80">
                  <c:v>-31.15758618573124</c:v>
                </c:pt>
                <c:pt idx="81">
                  <c:v>-29.099973799013657</c:v>
                </c:pt>
                <c:pt idx="82">
                  <c:v>-27.594912187824608</c:v>
                </c:pt>
                <c:pt idx="83">
                  <c:v>-24.686520550545087</c:v>
                </c:pt>
                <c:pt idx="84">
                  <c:v>-24.342465661659428</c:v>
                </c:pt>
                <c:pt idx="85">
                  <c:v>-22.583606350839286</c:v>
                </c:pt>
                <c:pt idx="86">
                  <c:v>-18.817284215826238</c:v>
                </c:pt>
                <c:pt idx="87">
                  <c:v>-13.792610404577124</c:v>
                </c:pt>
                <c:pt idx="88">
                  <c:v>-12.593576785337699</c:v>
                </c:pt>
                <c:pt idx="89">
                  <c:v>-11.427697995034141</c:v>
                </c:pt>
                <c:pt idx="90">
                  <c:v>-14.022462641032318</c:v>
                </c:pt>
                <c:pt idx="91">
                  <c:v>-12.96526607337286</c:v>
                </c:pt>
                <c:pt idx="92">
                  <c:v>-16.637470819842051</c:v>
                </c:pt>
                <c:pt idx="93">
                  <c:v>-17.764125293873931</c:v>
                </c:pt>
                <c:pt idx="94">
                  <c:v>-16.574918725543061</c:v>
                </c:pt>
                <c:pt idx="95">
                  <c:v>-17.040095488865045</c:v>
                </c:pt>
                <c:pt idx="96">
                  <c:v>-17.269542057790048</c:v>
                </c:pt>
                <c:pt idx="97">
                  <c:v>-16.226106102222108</c:v>
                </c:pt>
                <c:pt idx="98">
                  <c:v>-15.507570609086105</c:v>
                </c:pt>
                <c:pt idx="99">
                  <c:v>-14.791705350825637</c:v>
                </c:pt>
                <c:pt idx="100">
                  <c:v>-11.494444778651104</c:v>
                </c:pt>
                <c:pt idx="101">
                  <c:v>-11.526356213803494</c:v>
                </c:pt>
                <c:pt idx="102">
                  <c:v>-10.666713430627791</c:v>
                </c:pt>
                <c:pt idx="103">
                  <c:v>-11.388420267867104</c:v>
                </c:pt>
                <c:pt idx="104">
                  <c:v>-8.9584779517332116</c:v>
                </c:pt>
                <c:pt idx="105">
                  <c:v>-8.3325221232296975</c:v>
                </c:pt>
                <c:pt idx="106">
                  <c:v>-5.9650611532760225</c:v>
                </c:pt>
                <c:pt idx="107">
                  <c:v>-6.2215327260192588</c:v>
                </c:pt>
                <c:pt idx="108">
                  <c:v>-5.7262817900453271</c:v>
                </c:pt>
                <c:pt idx="109">
                  <c:v>-5.1399150454981726</c:v>
                </c:pt>
                <c:pt idx="110">
                  <c:v>-5.3329931373211164</c:v>
                </c:pt>
                <c:pt idx="111">
                  <c:v>-5.2810530110635838</c:v>
                </c:pt>
                <c:pt idx="112">
                  <c:v>-5.5474098736556208</c:v>
                </c:pt>
                <c:pt idx="113">
                  <c:v>-6.1275391331373399</c:v>
                </c:pt>
                <c:pt idx="114">
                  <c:v>-6.9864787294537303</c:v>
                </c:pt>
                <c:pt idx="115">
                  <c:v>-7.3152077949155432</c:v>
                </c:pt>
                <c:pt idx="116">
                  <c:v>-8.084395855193554</c:v>
                </c:pt>
                <c:pt idx="117">
                  <c:v>-6.7005147071411546</c:v>
                </c:pt>
                <c:pt idx="118">
                  <c:v>-6.0353729432098193</c:v>
                </c:pt>
                <c:pt idx="119">
                  <c:v>-6.9502349207948217</c:v>
                </c:pt>
                <c:pt idx="120">
                  <c:v>-5.2991089577401613</c:v>
                </c:pt>
                <c:pt idx="121">
                  <c:v>-1.3654991670227015</c:v>
                </c:pt>
                <c:pt idx="122">
                  <c:v>-1.8748494802705689</c:v>
                </c:pt>
                <c:pt idx="123">
                  <c:v>-1.1498672607117997</c:v>
                </c:pt>
                <c:pt idx="124">
                  <c:v>1.8450539463989228</c:v>
                </c:pt>
                <c:pt idx="125">
                  <c:v>1.4877394285420031</c:v>
                </c:pt>
                <c:pt idx="126">
                  <c:v>2.2410867898990121</c:v>
                </c:pt>
                <c:pt idx="127">
                  <c:v>1.5590218858988809</c:v>
                </c:pt>
                <c:pt idx="128">
                  <c:v>-0.25753863991677362</c:v>
                </c:pt>
                <c:pt idx="129">
                  <c:v>-0.73002493522832212</c:v>
                </c:pt>
                <c:pt idx="130">
                  <c:v>0.44417346283521786</c:v>
                </c:pt>
                <c:pt idx="131">
                  <c:v>2.8006229056184835</c:v>
                </c:pt>
                <c:pt idx="132">
                  <c:v>2.8504789054619852</c:v>
                </c:pt>
                <c:pt idx="133">
                  <c:v>6.1238911279422039</c:v>
                </c:pt>
                <c:pt idx="134">
                  <c:v>6.3196584552205666</c:v>
                </c:pt>
                <c:pt idx="135">
                  <c:v>7.2880313101677068</c:v>
                </c:pt>
                <c:pt idx="136">
                  <c:v>11.359369965826446</c:v>
                </c:pt>
                <c:pt idx="137">
                  <c:v>10.992474274669011</c:v>
                </c:pt>
                <c:pt idx="138">
                  <c:v>11.800148230032608</c:v>
                </c:pt>
                <c:pt idx="139">
                  <c:v>15.826007766262123</c:v>
                </c:pt>
                <c:pt idx="140">
                  <c:v>12.414342776551884</c:v>
                </c:pt>
                <c:pt idx="141">
                  <c:v>14.731856686186266</c:v>
                </c:pt>
                <c:pt idx="142">
                  <c:v>13.777611210424499</c:v>
                </c:pt>
                <c:pt idx="143">
                  <c:v>15.58839170912244</c:v>
                </c:pt>
                <c:pt idx="144">
                  <c:v>11.995138639293453</c:v>
                </c:pt>
                <c:pt idx="145">
                  <c:v>15.333575491655353</c:v>
                </c:pt>
                <c:pt idx="146">
                  <c:v>15.485220720102198</c:v>
                </c:pt>
                <c:pt idx="147">
                  <c:v>17.406987590070401</c:v>
                </c:pt>
                <c:pt idx="148">
                  <c:v>19.301374931828022</c:v>
                </c:pt>
                <c:pt idx="149">
                  <c:v>16.918257609640133</c:v>
                </c:pt>
                <c:pt idx="150">
                  <c:v>19.215672826517618</c:v>
                </c:pt>
                <c:pt idx="151">
                  <c:v>23.558187908421111</c:v>
                </c:pt>
                <c:pt idx="152">
                  <c:v>19.009278578047958</c:v>
                </c:pt>
                <c:pt idx="153">
                  <c:v>18.00411340799333</c:v>
                </c:pt>
                <c:pt idx="154">
                  <c:v>16.5571892839843</c:v>
                </c:pt>
                <c:pt idx="155">
                  <c:v>15.314251233534696</c:v>
                </c:pt>
                <c:pt idx="156">
                  <c:v>12.550763657087808</c:v>
                </c:pt>
                <c:pt idx="157">
                  <c:v>7.6984325416959773</c:v>
                </c:pt>
                <c:pt idx="158">
                  <c:v>21.091186197441004</c:v>
                </c:pt>
                <c:pt idx="159">
                  <c:v>18.561029973740659</c:v>
                </c:pt>
                <c:pt idx="160">
                  <c:v>14.068643111841281</c:v>
                </c:pt>
                <c:pt idx="161">
                  <c:v>16.897007488098954</c:v>
                </c:pt>
                <c:pt idx="162">
                  <c:v>14.583120928003348</c:v>
                </c:pt>
                <c:pt idx="163">
                  <c:v>13.832560913651729</c:v>
                </c:pt>
                <c:pt idx="164">
                  <c:v>20.771540257086976</c:v>
                </c:pt>
                <c:pt idx="165">
                  <c:v>20.049246358714868</c:v>
                </c:pt>
                <c:pt idx="166">
                  <c:v>21.111741986066921</c:v>
                </c:pt>
                <c:pt idx="167">
                  <c:v>25.287388190779538</c:v>
                </c:pt>
                <c:pt idx="168">
                  <c:v>23.976978137083215</c:v>
                </c:pt>
                <c:pt idx="169">
                  <c:v>24.100796774746279</c:v>
                </c:pt>
                <c:pt idx="170">
                  <c:v>28.883603983286477</c:v>
                </c:pt>
                <c:pt idx="171">
                  <c:v>27.351808226209872</c:v>
                </c:pt>
                <c:pt idx="172">
                  <c:v>29.317359034771997</c:v>
                </c:pt>
                <c:pt idx="173">
                  <c:v>21.769324559522104</c:v>
                </c:pt>
                <c:pt idx="174">
                  <c:v>23.589984975963297</c:v>
                </c:pt>
                <c:pt idx="175">
                  <c:v>23.048825716784197</c:v>
                </c:pt>
                <c:pt idx="176">
                  <c:v>28.903931925392065</c:v>
                </c:pt>
                <c:pt idx="177">
                  <c:v>29.108907907844806</c:v>
                </c:pt>
                <c:pt idx="178">
                  <c:v>27.000309020527887</c:v>
                </c:pt>
                <c:pt idx="179">
                  <c:v>26.732332813055855</c:v>
                </c:pt>
                <c:pt idx="180">
                  <c:v>31.929771522623003</c:v>
                </c:pt>
                <c:pt idx="181">
                  <c:v>34.114112658123673</c:v>
                </c:pt>
                <c:pt idx="182">
                  <c:v>27.383567891150612</c:v>
                </c:pt>
                <c:pt idx="183">
                  <c:v>24.096192666267022</c:v>
                </c:pt>
                <c:pt idx="184">
                  <c:v>15.357048033511498</c:v>
                </c:pt>
                <c:pt idx="185">
                  <c:v>15.938004681626117</c:v>
                </c:pt>
                <c:pt idx="186">
                  <c:v>10.225424907176006</c:v>
                </c:pt>
                <c:pt idx="187">
                  <c:v>5.5655295670785723</c:v>
                </c:pt>
                <c:pt idx="188">
                  <c:v>5.9938639988006095</c:v>
                </c:pt>
                <c:pt idx="189">
                  <c:v>2.8073161112248535</c:v>
                </c:pt>
                <c:pt idx="190">
                  <c:v>0.44776231473796457</c:v>
                </c:pt>
                <c:pt idx="191">
                  <c:v>-4.172475047051508</c:v>
                </c:pt>
                <c:pt idx="192">
                  <c:v>-12.087063044280434</c:v>
                </c:pt>
                <c:pt idx="193">
                  <c:v>-11.288894527751431</c:v>
                </c:pt>
                <c:pt idx="194">
                  <c:v>-12.811171148450887</c:v>
                </c:pt>
                <c:pt idx="195">
                  <c:v>-12.908234664586022</c:v>
                </c:pt>
                <c:pt idx="196">
                  <c:v>-18.01792178348451</c:v>
                </c:pt>
                <c:pt idx="197">
                  <c:v>-14.164912122769863</c:v>
                </c:pt>
                <c:pt idx="198">
                  <c:v>-13.65046236742365</c:v>
                </c:pt>
                <c:pt idx="199">
                  <c:v>-10.282750224212052</c:v>
                </c:pt>
                <c:pt idx="200">
                  <c:v>-9.653513296632676</c:v>
                </c:pt>
                <c:pt idx="201">
                  <c:v>-7.3487976475852701</c:v>
                </c:pt>
                <c:pt idx="202">
                  <c:v>-2.7590849493366871</c:v>
                </c:pt>
                <c:pt idx="203">
                  <c:v>-1.4615272587698183</c:v>
                </c:pt>
                <c:pt idx="204">
                  <c:v>0.22596798514569727</c:v>
                </c:pt>
                <c:pt idx="205">
                  <c:v>-1.6849008266085654</c:v>
                </c:pt>
                <c:pt idx="206">
                  <c:v>-1.0838642036878117</c:v>
                </c:pt>
                <c:pt idx="207">
                  <c:v>0.43155122329805629</c:v>
                </c:pt>
                <c:pt idx="208">
                  <c:v>-4.6792913647159668</c:v>
                </c:pt>
                <c:pt idx="209">
                  <c:v>-7.2904721179180356</c:v>
                </c:pt>
                <c:pt idx="210">
                  <c:v>-11.919841219922787</c:v>
                </c:pt>
                <c:pt idx="211">
                  <c:v>-8.6374966407008795</c:v>
                </c:pt>
                <c:pt idx="212">
                  <c:v>-7.8216169791734451</c:v>
                </c:pt>
                <c:pt idx="213">
                  <c:v>-8.9342590876641328</c:v>
                </c:pt>
                <c:pt idx="214">
                  <c:v>-10.299889971424935</c:v>
                </c:pt>
                <c:pt idx="215">
                  <c:v>-8.0006976570249719</c:v>
                </c:pt>
                <c:pt idx="216">
                  <c:v>-3.5441682906316565</c:v>
                </c:pt>
                <c:pt idx="217">
                  <c:v>-3.5069562235043872</c:v>
                </c:pt>
                <c:pt idx="218">
                  <c:v>-2.0564692493080727</c:v>
                </c:pt>
                <c:pt idx="219">
                  <c:v>-1.2275759461582751</c:v>
                </c:pt>
                <c:pt idx="220">
                  <c:v>3.6862306907117084</c:v>
                </c:pt>
                <c:pt idx="221">
                  <c:v>8.0740061814691959</c:v>
                </c:pt>
                <c:pt idx="222">
                  <c:v>10.915207419507244</c:v>
                </c:pt>
                <c:pt idx="223">
                  <c:v>14.68793439056004</c:v>
                </c:pt>
                <c:pt idx="224">
                  <c:v>18.913742324568648</c:v>
                </c:pt>
                <c:pt idx="225">
                  <c:v>16.299725096431075</c:v>
                </c:pt>
                <c:pt idx="226">
                  <c:v>19.509578891162015</c:v>
                </c:pt>
                <c:pt idx="227">
                  <c:v>24.00038015674312</c:v>
                </c:pt>
                <c:pt idx="228">
                  <c:v>23.9707455863389</c:v>
                </c:pt>
                <c:pt idx="229">
                  <c:v>21.109424971122252</c:v>
                </c:pt>
                <c:pt idx="230">
                  <c:v>19.605311590740413</c:v>
                </c:pt>
                <c:pt idx="231">
                  <c:v>18.704471815559863</c:v>
                </c:pt>
                <c:pt idx="232">
                  <c:v>20.278708258343421</c:v>
                </c:pt>
                <c:pt idx="233">
                  <c:v>20.132625945084694</c:v>
                </c:pt>
                <c:pt idx="234">
                  <c:v>21.23840895525381</c:v>
                </c:pt>
                <c:pt idx="235">
                  <c:v>17.6412449208051</c:v>
                </c:pt>
                <c:pt idx="236">
                  <c:v>15.368577768874896</c:v>
                </c:pt>
                <c:pt idx="237">
                  <c:v>15.092795442116788</c:v>
                </c:pt>
                <c:pt idx="238">
                  <c:v>14.635936495936129</c:v>
                </c:pt>
                <c:pt idx="239">
                  <c:v>20.216106054009654</c:v>
                </c:pt>
                <c:pt idx="240">
                  <c:v>20.921475513318921</c:v>
                </c:pt>
                <c:pt idx="241">
                  <c:v>21.860390259413169</c:v>
                </c:pt>
                <c:pt idx="242">
                  <c:v>24.630331514483164</c:v>
                </c:pt>
                <c:pt idx="243">
                  <c:v>21.95427480061803</c:v>
                </c:pt>
                <c:pt idx="244">
                  <c:v>18.660247168040367</c:v>
                </c:pt>
                <c:pt idx="245">
                  <c:v>17.840556630377183</c:v>
                </c:pt>
                <c:pt idx="246">
                  <c:v>16.13952344146654</c:v>
                </c:pt>
                <c:pt idx="247">
                  <c:v>15.941764786830674</c:v>
                </c:pt>
                <c:pt idx="248">
                  <c:v>14.93913133756331</c:v>
                </c:pt>
                <c:pt idx="249">
                  <c:v>12.434419698268261</c:v>
                </c:pt>
                <c:pt idx="250">
                  <c:v>14.974463506705309</c:v>
                </c:pt>
                <c:pt idx="251">
                  <c:v>12.026574155212174</c:v>
                </c:pt>
                <c:pt idx="252">
                  <c:v>16.32346594692126</c:v>
                </c:pt>
                <c:pt idx="253">
                  <c:v>18.195270512747133</c:v>
                </c:pt>
                <c:pt idx="254">
                  <c:v>17.092921701591226</c:v>
                </c:pt>
                <c:pt idx="255">
                  <c:v>14.389432793844716</c:v>
                </c:pt>
                <c:pt idx="256">
                  <c:v>13.351805136502749</c:v>
                </c:pt>
                <c:pt idx="257">
                  <c:v>12.840453397704811</c:v>
                </c:pt>
                <c:pt idx="258">
                  <c:v>10.598912089695792</c:v>
                </c:pt>
                <c:pt idx="259">
                  <c:v>11.032429220989226</c:v>
                </c:pt>
                <c:pt idx="260">
                  <c:v>10.182539688926365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CC-C444-A453-C9FCAC370885}"/>
            </c:ext>
          </c:extLst>
        </c:ser>
        <c:ser>
          <c:idx val="1"/>
          <c:order val="1"/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Sheet2!$K$2:$K$262</c:f>
              <c:strCache>
                <c:ptCount val="261"/>
                <c:pt idx="0">
                  <c:v>Value Date</c:v>
                </c:pt>
                <c:pt idx="1">
                  <c:v>01/03/11</c:v>
                </c:pt>
                <c:pt idx="2">
                  <c:v>01/10/11</c:v>
                </c:pt>
                <c:pt idx="3">
                  <c:v>01/17/11</c:v>
                </c:pt>
                <c:pt idx="4">
                  <c:v>01/24/11</c:v>
                </c:pt>
                <c:pt idx="5">
                  <c:v>01/31/11</c:v>
                </c:pt>
                <c:pt idx="6">
                  <c:v>02/07/11</c:v>
                </c:pt>
                <c:pt idx="7">
                  <c:v>02/14/11</c:v>
                </c:pt>
                <c:pt idx="8">
                  <c:v>02/21/11</c:v>
                </c:pt>
                <c:pt idx="9">
                  <c:v>02/28/11</c:v>
                </c:pt>
                <c:pt idx="10">
                  <c:v>03/07/11</c:v>
                </c:pt>
                <c:pt idx="11">
                  <c:v>03/14/11</c:v>
                </c:pt>
                <c:pt idx="12">
                  <c:v>03/21/11</c:v>
                </c:pt>
                <c:pt idx="13">
                  <c:v>03/28/11</c:v>
                </c:pt>
                <c:pt idx="14">
                  <c:v>04/04/11</c:v>
                </c:pt>
                <c:pt idx="15">
                  <c:v>04/11/11</c:v>
                </c:pt>
                <c:pt idx="16">
                  <c:v>04/18/11</c:v>
                </c:pt>
                <c:pt idx="17">
                  <c:v>04/25/11</c:v>
                </c:pt>
                <c:pt idx="18">
                  <c:v>05/02/11</c:v>
                </c:pt>
                <c:pt idx="19">
                  <c:v>05/09/11</c:v>
                </c:pt>
                <c:pt idx="20">
                  <c:v>05/16/11</c:v>
                </c:pt>
                <c:pt idx="21">
                  <c:v>05/23/11</c:v>
                </c:pt>
                <c:pt idx="22">
                  <c:v>05/30/11</c:v>
                </c:pt>
                <c:pt idx="23">
                  <c:v>06/06/11</c:v>
                </c:pt>
                <c:pt idx="24">
                  <c:v>06/13/11</c:v>
                </c:pt>
                <c:pt idx="25">
                  <c:v>06/20/11</c:v>
                </c:pt>
                <c:pt idx="26">
                  <c:v>06/27/11</c:v>
                </c:pt>
                <c:pt idx="27">
                  <c:v>07/04/11</c:v>
                </c:pt>
                <c:pt idx="28">
                  <c:v>07/11/11</c:v>
                </c:pt>
                <c:pt idx="29">
                  <c:v>07/18/11</c:v>
                </c:pt>
                <c:pt idx="30">
                  <c:v>07/25/11</c:v>
                </c:pt>
                <c:pt idx="31">
                  <c:v>08/01/11</c:v>
                </c:pt>
                <c:pt idx="32">
                  <c:v>08/08/11</c:v>
                </c:pt>
                <c:pt idx="33">
                  <c:v>08/15/11</c:v>
                </c:pt>
                <c:pt idx="34">
                  <c:v>08/22/11</c:v>
                </c:pt>
                <c:pt idx="35">
                  <c:v>08/29/11</c:v>
                </c:pt>
                <c:pt idx="36">
                  <c:v>09/05/11</c:v>
                </c:pt>
                <c:pt idx="37">
                  <c:v>09/12/11</c:v>
                </c:pt>
                <c:pt idx="38">
                  <c:v>09/19/11</c:v>
                </c:pt>
                <c:pt idx="39">
                  <c:v>09/26/11</c:v>
                </c:pt>
                <c:pt idx="40">
                  <c:v>10/03/11</c:v>
                </c:pt>
                <c:pt idx="41">
                  <c:v>10/10/11</c:v>
                </c:pt>
                <c:pt idx="42">
                  <c:v>10/17/11</c:v>
                </c:pt>
                <c:pt idx="43">
                  <c:v>10/24/11</c:v>
                </c:pt>
                <c:pt idx="44">
                  <c:v>10/31/11</c:v>
                </c:pt>
                <c:pt idx="45">
                  <c:v>11/07/11</c:v>
                </c:pt>
                <c:pt idx="46">
                  <c:v>11/14/11</c:v>
                </c:pt>
                <c:pt idx="47">
                  <c:v>11/21/11</c:v>
                </c:pt>
                <c:pt idx="48">
                  <c:v>11/28/11</c:v>
                </c:pt>
                <c:pt idx="49">
                  <c:v>12/05/11</c:v>
                </c:pt>
                <c:pt idx="50">
                  <c:v>12/12/11</c:v>
                </c:pt>
                <c:pt idx="51">
                  <c:v>12/19/11</c:v>
                </c:pt>
                <c:pt idx="52">
                  <c:v>12/26/11</c:v>
                </c:pt>
                <c:pt idx="53">
                  <c:v>01/02/12</c:v>
                </c:pt>
                <c:pt idx="54">
                  <c:v>01/09/12</c:v>
                </c:pt>
                <c:pt idx="55">
                  <c:v>01/16/12</c:v>
                </c:pt>
                <c:pt idx="56">
                  <c:v>01/23/12</c:v>
                </c:pt>
                <c:pt idx="57">
                  <c:v>01/30/12</c:v>
                </c:pt>
                <c:pt idx="58">
                  <c:v>02/06/12</c:v>
                </c:pt>
                <c:pt idx="59">
                  <c:v>02/13/12</c:v>
                </c:pt>
                <c:pt idx="60">
                  <c:v>02/20/12</c:v>
                </c:pt>
                <c:pt idx="61">
                  <c:v>02/27/12</c:v>
                </c:pt>
                <c:pt idx="62">
                  <c:v>03/05/12</c:v>
                </c:pt>
                <c:pt idx="63">
                  <c:v>03/12/12</c:v>
                </c:pt>
                <c:pt idx="64">
                  <c:v>03/19/12</c:v>
                </c:pt>
                <c:pt idx="65">
                  <c:v>03/26/12</c:v>
                </c:pt>
                <c:pt idx="66">
                  <c:v>04/02/12</c:v>
                </c:pt>
                <c:pt idx="67">
                  <c:v>04/09/12</c:v>
                </c:pt>
                <c:pt idx="68">
                  <c:v>04/16/12</c:v>
                </c:pt>
                <c:pt idx="69">
                  <c:v>04/23/12</c:v>
                </c:pt>
                <c:pt idx="70">
                  <c:v>04/30/12</c:v>
                </c:pt>
                <c:pt idx="71">
                  <c:v>05/07/12</c:v>
                </c:pt>
                <c:pt idx="72">
                  <c:v>05/14/12</c:v>
                </c:pt>
                <c:pt idx="73">
                  <c:v>05/21/12</c:v>
                </c:pt>
                <c:pt idx="74">
                  <c:v>05/28/12</c:v>
                </c:pt>
                <c:pt idx="75">
                  <c:v>06/04/12</c:v>
                </c:pt>
                <c:pt idx="76">
                  <c:v>06/11/12</c:v>
                </c:pt>
                <c:pt idx="77">
                  <c:v>06/18/12</c:v>
                </c:pt>
                <c:pt idx="78">
                  <c:v>06/25/12</c:v>
                </c:pt>
                <c:pt idx="79">
                  <c:v>07/02/12</c:v>
                </c:pt>
                <c:pt idx="80">
                  <c:v>07/09/12</c:v>
                </c:pt>
                <c:pt idx="81">
                  <c:v>07/16/12</c:v>
                </c:pt>
                <c:pt idx="82">
                  <c:v>07/23/12</c:v>
                </c:pt>
                <c:pt idx="83">
                  <c:v>07/30/12</c:v>
                </c:pt>
                <c:pt idx="84">
                  <c:v>08/06/12</c:v>
                </c:pt>
                <c:pt idx="85">
                  <c:v>08/13/12</c:v>
                </c:pt>
                <c:pt idx="86">
                  <c:v>08/20/12</c:v>
                </c:pt>
                <c:pt idx="87">
                  <c:v>08/27/12</c:v>
                </c:pt>
                <c:pt idx="88">
                  <c:v>09/03/12</c:v>
                </c:pt>
                <c:pt idx="89">
                  <c:v>09/10/12</c:v>
                </c:pt>
                <c:pt idx="90">
                  <c:v>09/17/12</c:v>
                </c:pt>
                <c:pt idx="91">
                  <c:v>09/24/12</c:v>
                </c:pt>
                <c:pt idx="92">
                  <c:v>10/01/12</c:v>
                </c:pt>
                <c:pt idx="93">
                  <c:v>10/08/12</c:v>
                </c:pt>
                <c:pt idx="94">
                  <c:v>10/15/12</c:v>
                </c:pt>
                <c:pt idx="95">
                  <c:v>10/22/12</c:v>
                </c:pt>
                <c:pt idx="96">
                  <c:v>10/29/12</c:v>
                </c:pt>
                <c:pt idx="97">
                  <c:v>11/05/12</c:v>
                </c:pt>
                <c:pt idx="98">
                  <c:v>11/12/12</c:v>
                </c:pt>
                <c:pt idx="99">
                  <c:v>11/19/12</c:v>
                </c:pt>
                <c:pt idx="100">
                  <c:v>11/26/12</c:v>
                </c:pt>
                <c:pt idx="101">
                  <c:v>12/03/12</c:v>
                </c:pt>
                <c:pt idx="102">
                  <c:v>12/10/12</c:v>
                </c:pt>
                <c:pt idx="103">
                  <c:v>12/17/12</c:v>
                </c:pt>
                <c:pt idx="104">
                  <c:v>12/24/12</c:v>
                </c:pt>
                <c:pt idx="105">
                  <c:v>12/31/12</c:v>
                </c:pt>
                <c:pt idx="106">
                  <c:v>01/07/13</c:v>
                </c:pt>
                <c:pt idx="107">
                  <c:v>01/14/13</c:v>
                </c:pt>
                <c:pt idx="108">
                  <c:v>01/21/13</c:v>
                </c:pt>
                <c:pt idx="109">
                  <c:v>01/28/13</c:v>
                </c:pt>
                <c:pt idx="110">
                  <c:v>02/04/13</c:v>
                </c:pt>
                <c:pt idx="111">
                  <c:v>02/11/13</c:v>
                </c:pt>
                <c:pt idx="112">
                  <c:v>02/18/13</c:v>
                </c:pt>
                <c:pt idx="113">
                  <c:v>02/25/13</c:v>
                </c:pt>
                <c:pt idx="114">
                  <c:v>03/04/13</c:v>
                </c:pt>
                <c:pt idx="115">
                  <c:v>03/11/13</c:v>
                </c:pt>
                <c:pt idx="116">
                  <c:v>03/18/13</c:v>
                </c:pt>
                <c:pt idx="117">
                  <c:v>03/25/13</c:v>
                </c:pt>
                <c:pt idx="118">
                  <c:v>04/01/13</c:v>
                </c:pt>
                <c:pt idx="119">
                  <c:v>04/08/13</c:v>
                </c:pt>
                <c:pt idx="120">
                  <c:v>04/15/13</c:v>
                </c:pt>
                <c:pt idx="121">
                  <c:v>04/22/13</c:v>
                </c:pt>
                <c:pt idx="122">
                  <c:v>04/29/13</c:v>
                </c:pt>
                <c:pt idx="123">
                  <c:v>05/06/13</c:v>
                </c:pt>
                <c:pt idx="124">
                  <c:v>05/13/13</c:v>
                </c:pt>
                <c:pt idx="125">
                  <c:v>05/20/13</c:v>
                </c:pt>
                <c:pt idx="126">
                  <c:v>05/27/13</c:v>
                </c:pt>
                <c:pt idx="127">
                  <c:v>06/03/13</c:v>
                </c:pt>
                <c:pt idx="128">
                  <c:v>06/10/13</c:v>
                </c:pt>
                <c:pt idx="129">
                  <c:v>06/17/13</c:v>
                </c:pt>
                <c:pt idx="130">
                  <c:v>06/24/13</c:v>
                </c:pt>
                <c:pt idx="131">
                  <c:v>07/01/13</c:v>
                </c:pt>
                <c:pt idx="132">
                  <c:v>07/08/13</c:v>
                </c:pt>
                <c:pt idx="133">
                  <c:v>07/15/13</c:v>
                </c:pt>
                <c:pt idx="134">
                  <c:v>07/22/13</c:v>
                </c:pt>
                <c:pt idx="135">
                  <c:v>07/29/13</c:v>
                </c:pt>
                <c:pt idx="136">
                  <c:v>08/05/13</c:v>
                </c:pt>
                <c:pt idx="137">
                  <c:v>08/12/13</c:v>
                </c:pt>
                <c:pt idx="138">
                  <c:v>08/19/13</c:v>
                </c:pt>
                <c:pt idx="139">
                  <c:v>08/26/13</c:v>
                </c:pt>
                <c:pt idx="140">
                  <c:v>09/02/13</c:v>
                </c:pt>
                <c:pt idx="141">
                  <c:v>09/09/13</c:v>
                </c:pt>
                <c:pt idx="142">
                  <c:v>09/16/13</c:v>
                </c:pt>
                <c:pt idx="143">
                  <c:v>09/23/13</c:v>
                </c:pt>
                <c:pt idx="144">
                  <c:v>09/30/13</c:v>
                </c:pt>
                <c:pt idx="145">
                  <c:v>10/07/13</c:v>
                </c:pt>
                <c:pt idx="146">
                  <c:v>10/14/13</c:v>
                </c:pt>
                <c:pt idx="147">
                  <c:v>10/21/13</c:v>
                </c:pt>
                <c:pt idx="148">
                  <c:v>10/28/13</c:v>
                </c:pt>
                <c:pt idx="149">
                  <c:v>11/04/13</c:v>
                </c:pt>
                <c:pt idx="150">
                  <c:v>11/11/13</c:v>
                </c:pt>
                <c:pt idx="151">
                  <c:v>11/18/13</c:v>
                </c:pt>
                <c:pt idx="152">
                  <c:v>11/25/13</c:v>
                </c:pt>
                <c:pt idx="153">
                  <c:v>12/02/13</c:v>
                </c:pt>
                <c:pt idx="154">
                  <c:v>12/09/13</c:v>
                </c:pt>
                <c:pt idx="155">
                  <c:v>12/16/13</c:v>
                </c:pt>
                <c:pt idx="156">
                  <c:v>12/23/13</c:v>
                </c:pt>
                <c:pt idx="157">
                  <c:v>12/30/13</c:v>
                </c:pt>
                <c:pt idx="158">
                  <c:v>01/06/14</c:v>
                </c:pt>
                <c:pt idx="159">
                  <c:v>01/13/14</c:v>
                </c:pt>
                <c:pt idx="160">
                  <c:v>01/20/14</c:v>
                </c:pt>
                <c:pt idx="161">
                  <c:v>01/27/14</c:v>
                </c:pt>
                <c:pt idx="162">
                  <c:v>02/03/14</c:v>
                </c:pt>
                <c:pt idx="163">
                  <c:v>02/10/14</c:v>
                </c:pt>
                <c:pt idx="164">
                  <c:v>02/17/14</c:v>
                </c:pt>
                <c:pt idx="165">
                  <c:v>02/24/14</c:v>
                </c:pt>
                <c:pt idx="166">
                  <c:v>03/03/14</c:v>
                </c:pt>
                <c:pt idx="167">
                  <c:v>03/10/14</c:v>
                </c:pt>
                <c:pt idx="168">
                  <c:v>03/17/14</c:v>
                </c:pt>
                <c:pt idx="169">
                  <c:v>03/24/14</c:v>
                </c:pt>
                <c:pt idx="170">
                  <c:v>03/31/14</c:v>
                </c:pt>
                <c:pt idx="171">
                  <c:v>04/07/14</c:v>
                </c:pt>
                <c:pt idx="172">
                  <c:v>04/14/14</c:v>
                </c:pt>
                <c:pt idx="173">
                  <c:v>04/21/14</c:v>
                </c:pt>
                <c:pt idx="174">
                  <c:v>04/28/14</c:v>
                </c:pt>
                <c:pt idx="175">
                  <c:v>05/05/14</c:v>
                </c:pt>
                <c:pt idx="176">
                  <c:v>05/12/14</c:v>
                </c:pt>
                <c:pt idx="177">
                  <c:v>05/19/14</c:v>
                </c:pt>
                <c:pt idx="178">
                  <c:v>05/26/14</c:v>
                </c:pt>
                <c:pt idx="179">
                  <c:v>06/02/14</c:v>
                </c:pt>
                <c:pt idx="180">
                  <c:v>06/09/14</c:v>
                </c:pt>
                <c:pt idx="181">
                  <c:v>06/16/14</c:v>
                </c:pt>
                <c:pt idx="182">
                  <c:v>06/23/14</c:v>
                </c:pt>
                <c:pt idx="183">
                  <c:v>06/30/14</c:v>
                </c:pt>
                <c:pt idx="184">
                  <c:v>07/07/14</c:v>
                </c:pt>
                <c:pt idx="185">
                  <c:v>07/14/14</c:v>
                </c:pt>
                <c:pt idx="186">
                  <c:v>07/21/14</c:v>
                </c:pt>
                <c:pt idx="187">
                  <c:v>07/28/14</c:v>
                </c:pt>
                <c:pt idx="188">
                  <c:v>08/04/14</c:v>
                </c:pt>
                <c:pt idx="189">
                  <c:v>08/11/14</c:v>
                </c:pt>
                <c:pt idx="190">
                  <c:v>08/18/14</c:v>
                </c:pt>
                <c:pt idx="191">
                  <c:v>08/25/14</c:v>
                </c:pt>
                <c:pt idx="192">
                  <c:v>09/01/14</c:v>
                </c:pt>
                <c:pt idx="193">
                  <c:v>09/08/14</c:v>
                </c:pt>
                <c:pt idx="194">
                  <c:v>09/15/14</c:v>
                </c:pt>
                <c:pt idx="195">
                  <c:v>09/22/14</c:v>
                </c:pt>
                <c:pt idx="196">
                  <c:v>09/29/14</c:v>
                </c:pt>
                <c:pt idx="197">
                  <c:v>10/06/14</c:v>
                </c:pt>
                <c:pt idx="198">
                  <c:v>10/13/14</c:v>
                </c:pt>
                <c:pt idx="199">
                  <c:v>10/20/14</c:v>
                </c:pt>
                <c:pt idx="200">
                  <c:v>10/27/14</c:v>
                </c:pt>
                <c:pt idx="201">
                  <c:v>11/03/14</c:v>
                </c:pt>
                <c:pt idx="202">
                  <c:v>11/10/14</c:v>
                </c:pt>
                <c:pt idx="203">
                  <c:v>11/17/14</c:v>
                </c:pt>
                <c:pt idx="204">
                  <c:v>11/24/14</c:v>
                </c:pt>
                <c:pt idx="205">
                  <c:v>12/01/14</c:v>
                </c:pt>
                <c:pt idx="206">
                  <c:v>12/08/14</c:v>
                </c:pt>
                <c:pt idx="207">
                  <c:v>12/15/14</c:v>
                </c:pt>
                <c:pt idx="208">
                  <c:v>12/22/14</c:v>
                </c:pt>
                <c:pt idx="209">
                  <c:v>12/29/14</c:v>
                </c:pt>
                <c:pt idx="210">
                  <c:v>01/05/15</c:v>
                </c:pt>
                <c:pt idx="211">
                  <c:v>01/12/15</c:v>
                </c:pt>
                <c:pt idx="212">
                  <c:v>01/19/15</c:v>
                </c:pt>
                <c:pt idx="213">
                  <c:v>01/26/15</c:v>
                </c:pt>
                <c:pt idx="214">
                  <c:v>02/02/15</c:v>
                </c:pt>
                <c:pt idx="215">
                  <c:v>02/09/15</c:v>
                </c:pt>
                <c:pt idx="216">
                  <c:v>02/16/15</c:v>
                </c:pt>
                <c:pt idx="217">
                  <c:v>02/23/15</c:v>
                </c:pt>
                <c:pt idx="218">
                  <c:v>03/02/15</c:v>
                </c:pt>
                <c:pt idx="219">
                  <c:v>03/09/15</c:v>
                </c:pt>
                <c:pt idx="220">
                  <c:v>03/16/15</c:v>
                </c:pt>
                <c:pt idx="221">
                  <c:v>03/23/15</c:v>
                </c:pt>
                <c:pt idx="222">
                  <c:v>03/30/15</c:v>
                </c:pt>
                <c:pt idx="223">
                  <c:v>04/06/15</c:v>
                </c:pt>
                <c:pt idx="224">
                  <c:v>04/13/15</c:v>
                </c:pt>
                <c:pt idx="225">
                  <c:v>04/20/15</c:v>
                </c:pt>
                <c:pt idx="226">
                  <c:v>04/27/15</c:v>
                </c:pt>
                <c:pt idx="227">
                  <c:v>05/04/15</c:v>
                </c:pt>
                <c:pt idx="228">
                  <c:v>05/11/15</c:v>
                </c:pt>
                <c:pt idx="229">
                  <c:v>05/18/15</c:v>
                </c:pt>
                <c:pt idx="230">
                  <c:v>05/25/15</c:v>
                </c:pt>
                <c:pt idx="231">
                  <c:v>06/01/15</c:v>
                </c:pt>
                <c:pt idx="232">
                  <c:v>06/08/15</c:v>
                </c:pt>
                <c:pt idx="233">
                  <c:v>06/15/15</c:v>
                </c:pt>
                <c:pt idx="234">
                  <c:v>06/22/15</c:v>
                </c:pt>
                <c:pt idx="235">
                  <c:v>06/29/15</c:v>
                </c:pt>
                <c:pt idx="236">
                  <c:v>07/06/15</c:v>
                </c:pt>
                <c:pt idx="237">
                  <c:v>07/13/15</c:v>
                </c:pt>
                <c:pt idx="238">
                  <c:v>07/20/15</c:v>
                </c:pt>
                <c:pt idx="239">
                  <c:v>07/27/15</c:v>
                </c:pt>
                <c:pt idx="240">
                  <c:v>08/03/15</c:v>
                </c:pt>
                <c:pt idx="241">
                  <c:v>08/10/15</c:v>
                </c:pt>
                <c:pt idx="242">
                  <c:v>08/17/15</c:v>
                </c:pt>
                <c:pt idx="243">
                  <c:v>08/24/15</c:v>
                </c:pt>
                <c:pt idx="244">
                  <c:v>08/31/15</c:v>
                </c:pt>
                <c:pt idx="245">
                  <c:v>09/07/15</c:v>
                </c:pt>
                <c:pt idx="246">
                  <c:v>09/14/15</c:v>
                </c:pt>
                <c:pt idx="247">
                  <c:v>09/21/15</c:v>
                </c:pt>
                <c:pt idx="248">
                  <c:v>09/28/15</c:v>
                </c:pt>
                <c:pt idx="249">
                  <c:v>10/05/15</c:v>
                </c:pt>
                <c:pt idx="250">
                  <c:v>10/12/15</c:v>
                </c:pt>
                <c:pt idx="251">
                  <c:v>10/19/15</c:v>
                </c:pt>
                <c:pt idx="252">
                  <c:v>10/26/15</c:v>
                </c:pt>
                <c:pt idx="253">
                  <c:v>11/02/15</c:v>
                </c:pt>
                <c:pt idx="254">
                  <c:v>11/09/15</c:v>
                </c:pt>
                <c:pt idx="255">
                  <c:v>11/16/15</c:v>
                </c:pt>
                <c:pt idx="256">
                  <c:v>11/23/15</c:v>
                </c:pt>
                <c:pt idx="257">
                  <c:v>11/30/15</c:v>
                </c:pt>
                <c:pt idx="258">
                  <c:v>12/07/15</c:v>
                </c:pt>
                <c:pt idx="259">
                  <c:v>12/14/15</c:v>
                </c:pt>
                <c:pt idx="260">
                  <c:v>12/21/15</c:v>
                </c:pt>
              </c:strCache>
            </c:strRef>
          </c:cat>
          <c:val>
            <c:numRef>
              <c:f>Sheet2!$M$2:$M$262</c:f>
              <c:numCache>
                <c:formatCode>General</c:formatCode>
                <c:ptCount val="261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CC-C444-A453-C9FCAC370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2690208"/>
        <c:axId val="1965409312"/>
      </c:lineChart>
      <c:dateAx>
        <c:axId val="1982690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VALUE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900" b="0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409312"/>
        <c:crosses val="autoZero"/>
        <c:auto val="0"/>
        <c:lblOffset val="100"/>
        <c:baseTimeUnit val="days"/>
      </c:dateAx>
      <c:valAx>
        <c:axId val="1965409312"/>
        <c:scaling>
          <c:orientation val="minMax"/>
          <c:max val="5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269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alphaModFix amt="6000"/>
      </a:blip>
      <a:srcRect/>
      <a:stretch>
        <a:fillRect/>
      </a:stretch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n>
            <a:noFill/>
          </a:ln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400" b="1"/>
              <a:t>Cumulative Decision Attribution </a:t>
            </a:r>
            <a:r>
              <a:rPr lang="en-US" sz="2400" b="1" u="sng"/>
              <a:t>with Total</a:t>
            </a:r>
          </a:p>
        </c:rich>
      </c:tx>
      <c:layout>
        <c:manualLayout>
          <c:xMode val="edge"/>
          <c:yMode val="edge"/>
          <c:x val="0.249192681290446"/>
          <c:y val="2.2987482832920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Currency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Sheet2!$B$3:$B$262</c:f>
              <c:numCache>
                <c:formatCode>0.0</c:formatCode>
                <c:ptCount val="260"/>
                <c:pt idx="0">
                  <c:v>2.0585071242097812</c:v>
                </c:pt>
                <c:pt idx="1">
                  <c:v>0.15482199940927682</c:v>
                </c:pt>
                <c:pt idx="2">
                  <c:v>2.0577897070747624</c:v>
                </c:pt>
                <c:pt idx="3">
                  <c:v>-0.15641633112107489</c:v>
                </c:pt>
                <c:pt idx="4">
                  <c:v>2.3933272699648658</c:v>
                </c:pt>
                <c:pt idx="5">
                  <c:v>2.2860066279756128</c:v>
                </c:pt>
                <c:pt idx="6">
                  <c:v>2.6180265182147258</c:v>
                </c:pt>
                <c:pt idx="7">
                  <c:v>-0.22701904523577038</c:v>
                </c:pt>
                <c:pt idx="8">
                  <c:v>-4.0727968455273107</c:v>
                </c:pt>
                <c:pt idx="9">
                  <c:v>-5.6201685129546126</c:v>
                </c:pt>
                <c:pt idx="10">
                  <c:v>-4.6085535671200404</c:v>
                </c:pt>
                <c:pt idx="11">
                  <c:v>-6.1152709510016292</c:v>
                </c:pt>
                <c:pt idx="12">
                  <c:v>-5.5248756296814854</c:v>
                </c:pt>
                <c:pt idx="13">
                  <c:v>-4.584370477531408</c:v>
                </c:pt>
                <c:pt idx="14">
                  <c:v>-8.7863673056263707</c:v>
                </c:pt>
                <c:pt idx="15">
                  <c:v>-10.846563912615128</c:v>
                </c:pt>
                <c:pt idx="16">
                  <c:v>-9.4704983294819609</c:v>
                </c:pt>
                <c:pt idx="17">
                  <c:v>-10.327603384412733</c:v>
                </c:pt>
                <c:pt idx="18">
                  <c:v>-15.558561120362238</c:v>
                </c:pt>
                <c:pt idx="19">
                  <c:v>-15.847924786850061</c:v>
                </c:pt>
                <c:pt idx="20">
                  <c:v>-15.829952614766768</c:v>
                </c:pt>
                <c:pt idx="21">
                  <c:v>-12.849145616042692</c:v>
                </c:pt>
                <c:pt idx="22">
                  <c:v>-13.206152184264697</c:v>
                </c:pt>
                <c:pt idx="23">
                  <c:v>-13.456163660842918</c:v>
                </c:pt>
                <c:pt idx="24">
                  <c:v>-21.194632071086438</c:v>
                </c:pt>
                <c:pt idx="25">
                  <c:v>-21.958465021626402</c:v>
                </c:pt>
                <c:pt idx="26">
                  <c:v>-20.99879901538543</c:v>
                </c:pt>
                <c:pt idx="27">
                  <c:v>-21.596383142052652</c:v>
                </c:pt>
                <c:pt idx="28">
                  <c:v>-21.060799918111691</c:v>
                </c:pt>
                <c:pt idx="29">
                  <c:v>-24.899421369575336</c:v>
                </c:pt>
                <c:pt idx="30">
                  <c:v>-23.863288641599038</c:v>
                </c:pt>
                <c:pt idx="31">
                  <c:v>-24.4501041179659</c:v>
                </c:pt>
                <c:pt idx="32">
                  <c:v>-24.122961960772866</c:v>
                </c:pt>
                <c:pt idx="33">
                  <c:v>-24.397895356986989</c:v>
                </c:pt>
                <c:pt idx="34">
                  <c:v>-21.108332305500955</c:v>
                </c:pt>
                <c:pt idx="35">
                  <c:v>-20.512859019957805</c:v>
                </c:pt>
                <c:pt idx="36">
                  <c:v>-21.140096416383017</c:v>
                </c:pt>
                <c:pt idx="37">
                  <c:v>-21.395732384872371</c:v>
                </c:pt>
                <c:pt idx="38">
                  <c:v>-21.049922813691996</c:v>
                </c:pt>
                <c:pt idx="39">
                  <c:v>-21.760583372590961</c:v>
                </c:pt>
                <c:pt idx="40">
                  <c:v>-21.439262993708581</c:v>
                </c:pt>
                <c:pt idx="41">
                  <c:v>-21.633972792517358</c:v>
                </c:pt>
                <c:pt idx="42">
                  <c:v>-20.974368734879089</c:v>
                </c:pt>
                <c:pt idx="43">
                  <c:v>-20.845570771027926</c:v>
                </c:pt>
                <c:pt idx="44">
                  <c:v>-20.215799784057381</c:v>
                </c:pt>
                <c:pt idx="45">
                  <c:v>-20.209633553770985</c:v>
                </c:pt>
                <c:pt idx="46">
                  <c:v>-20.243546005424889</c:v>
                </c:pt>
                <c:pt idx="47">
                  <c:v>-20.601043656260092</c:v>
                </c:pt>
                <c:pt idx="48">
                  <c:v>-20.108729035704489</c:v>
                </c:pt>
                <c:pt idx="49">
                  <c:v>-19.935239844145652</c:v>
                </c:pt>
                <c:pt idx="50">
                  <c:v>-19.721119175961949</c:v>
                </c:pt>
                <c:pt idx="51">
                  <c:v>-19.491396923524665</c:v>
                </c:pt>
                <c:pt idx="52">
                  <c:v>-19.084568832820246</c:v>
                </c:pt>
                <c:pt idx="53">
                  <c:v>-19.876683106583481</c:v>
                </c:pt>
                <c:pt idx="54">
                  <c:v>-20.096374674850889</c:v>
                </c:pt>
                <c:pt idx="55">
                  <c:v>-20.465263944639993</c:v>
                </c:pt>
                <c:pt idx="56">
                  <c:v>-20.13090161401534</c:v>
                </c:pt>
                <c:pt idx="57">
                  <c:v>-20.222518700159778</c:v>
                </c:pt>
                <c:pt idx="58">
                  <c:v>-20.225638063533658</c:v>
                </c:pt>
                <c:pt idx="59">
                  <c:v>-20.103068875659435</c:v>
                </c:pt>
                <c:pt idx="60">
                  <c:v>-20.31941706934461</c:v>
                </c:pt>
                <c:pt idx="61">
                  <c:v>-20.216190235554247</c:v>
                </c:pt>
                <c:pt idx="62">
                  <c:v>-20.082324572612709</c:v>
                </c:pt>
                <c:pt idx="63">
                  <c:v>-19.799204847668683</c:v>
                </c:pt>
                <c:pt idx="64">
                  <c:v>-21.273780083243992</c:v>
                </c:pt>
                <c:pt idx="65">
                  <c:v>-21.315445948944625</c:v>
                </c:pt>
                <c:pt idx="66">
                  <c:v>-21.148498685535394</c:v>
                </c:pt>
                <c:pt idx="67">
                  <c:v>-21.05384453667455</c:v>
                </c:pt>
                <c:pt idx="68">
                  <c:v>-20.049929511838101</c:v>
                </c:pt>
                <c:pt idx="69">
                  <c:v>-19.884352160949483</c:v>
                </c:pt>
                <c:pt idx="70">
                  <c:v>-19.389658085664195</c:v>
                </c:pt>
                <c:pt idx="71">
                  <c:v>-19.121461450007459</c:v>
                </c:pt>
                <c:pt idx="72">
                  <c:v>-19.146316195139129</c:v>
                </c:pt>
                <c:pt idx="73">
                  <c:v>-19.021015228219269</c:v>
                </c:pt>
                <c:pt idx="74">
                  <c:v>-18.892580468317707</c:v>
                </c:pt>
                <c:pt idx="75">
                  <c:v>-18.625494168634987</c:v>
                </c:pt>
                <c:pt idx="76">
                  <c:v>-16.922605675838422</c:v>
                </c:pt>
                <c:pt idx="77">
                  <c:v>-16.73800789861901</c:v>
                </c:pt>
                <c:pt idx="78">
                  <c:v>-16.707401149073984</c:v>
                </c:pt>
                <c:pt idx="79">
                  <c:v>-16.693527801338476</c:v>
                </c:pt>
                <c:pt idx="80">
                  <c:v>-16.518291821996105</c:v>
                </c:pt>
                <c:pt idx="81">
                  <c:v>-16.949600161418477</c:v>
                </c:pt>
                <c:pt idx="82">
                  <c:v>-17.288061347008092</c:v>
                </c:pt>
                <c:pt idx="83">
                  <c:v>-18.125281430440854</c:v>
                </c:pt>
                <c:pt idx="84">
                  <c:v>-17.408778295156601</c:v>
                </c:pt>
                <c:pt idx="85">
                  <c:v>-17.110879318153589</c:v>
                </c:pt>
                <c:pt idx="86">
                  <c:v>-17.218147562460043</c:v>
                </c:pt>
                <c:pt idx="87">
                  <c:v>-17.306499729633153</c:v>
                </c:pt>
                <c:pt idx="88">
                  <c:v>-17.143454887267069</c:v>
                </c:pt>
                <c:pt idx="89">
                  <c:v>-16.838955415016581</c:v>
                </c:pt>
                <c:pt idx="90">
                  <c:v>-16.310105503447968</c:v>
                </c:pt>
                <c:pt idx="91">
                  <c:v>-16.359963629645179</c:v>
                </c:pt>
                <c:pt idx="92">
                  <c:v>-16.861694548049037</c:v>
                </c:pt>
                <c:pt idx="93">
                  <c:v>-16.637250940409167</c:v>
                </c:pt>
                <c:pt idx="94">
                  <c:v>-16.89158403758978</c:v>
                </c:pt>
                <c:pt idx="95">
                  <c:v>-16.564464538160575</c:v>
                </c:pt>
                <c:pt idx="96">
                  <c:v>-15.513034046116939</c:v>
                </c:pt>
                <c:pt idx="97">
                  <c:v>-15.545217527232573</c:v>
                </c:pt>
                <c:pt idx="98">
                  <c:v>-15.156892500045124</c:v>
                </c:pt>
                <c:pt idx="99">
                  <c:v>-14.329076059004624</c:v>
                </c:pt>
                <c:pt idx="100">
                  <c:v>-14.275194224149544</c:v>
                </c:pt>
                <c:pt idx="101">
                  <c:v>-13.800446460784578</c:v>
                </c:pt>
                <c:pt idx="102">
                  <c:v>-12.957229939191256</c:v>
                </c:pt>
                <c:pt idx="103">
                  <c:v>-11.762396897176147</c:v>
                </c:pt>
                <c:pt idx="104">
                  <c:v>-10.662682619612761</c:v>
                </c:pt>
                <c:pt idx="105">
                  <c:v>-10.517129166548525</c:v>
                </c:pt>
                <c:pt idx="106">
                  <c:v>-10.566265929485574</c:v>
                </c:pt>
                <c:pt idx="107">
                  <c:v>-10.796385568005928</c:v>
                </c:pt>
                <c:pt idx="108">
                  <c:v>-10.309889088250584</c:v>
                </c:pt>
                <c:pt idx="109">
                  <c:v>-10.162538461232803</c:v>
                </c:pt>
                <c:pt idx="110">
                  <c:v>-10.589715237276486</c:v>
                </c:pt>
                <c:pt idx="111">
                  <c:v>-10.135966257691706</c:v>
                </c:pt>
                <c:pt idx="112">
                  <c:v>-9.712004041605125</c:v>
                </c:pt>
                <c:pt idx="113">
                  <c:v>-9.93661770704324</c:v>
                </c:pt>
                <c:pt idx="114">
                  <c:v>-9.7005581198595277</c:v>
                </c:pt>
                <c:pt idx="115">
                  <c:v>-9.8640551167797881</c:v>
                </c:pt>
                <c:pt idx="116">
                  <c:v>-8.4517152505798609</c:v>
                </c:pt>
                <c:pt idx="117">
                  <c:v>-6.9374052740609491</c:v>
                </c:pt>
                <c:pt idx="118">
                  <c:v>-7.717760631886156</c:v>
                </c:pt>
                <c:pt idx="119">
                  <c:v>-6.4081831605801529</c:v>
                </c:pt>
                <c:pt idx="120">
                  <c:v>-6.0138386556695096</c:v>
                </c:pt>
                <c:pt idx="121">
                  <c:v>-5.4752343253936688</c:v>
                </c:pt>
                <c:pt idx="122">
                  <c:v>-5.1815311604411791</c:v>
                </c:pt>
                <c:pt idx="123">
                  <c:v>-3.7557211542233495</c:v>
                </c:pt>
                <c:pt idx="124">
                  <c:v>-3.0915904020615601</c:v>
                </c:pt>
                <c:pt idx="125">
                  <c:v>-3.3148768939345543</c:v>
                </c:pt>
                <c:pt idx="126">
                  <c:v>-2.7100284906785155</c:v>
                </c:pt>
                <c:pt idx="127">
                  <c:v>-2.3280808634721106</c:v>
                </c:pt>
                <c:pt idx="128">
                  <c:v>-2.8601872898236742</c:v>
                </c:pt>
                <c:pt idx="129">
                  <c:v>-2.7538618774798609</c:v>
                </c:pt>
                <c:pt idx="130">
                  <c:v>-3.0656736213356433</c:v>
                </c:pt>
                <c:pt idx="131">
                  <c:v>-3.7306120045073254</c:v>
                </c:pt>
                <c:pt idx="132">
                  <c:v>-2.1186576715694394</c:v>
                </c:pt>
                <c:pt idx="133">
                  <c:v>-1.9358405753415215</c:v>
                </c:pt>
                <c:pt idx="134">
                  <c:v>-2.4605981052580503</c:v>
                </c:pt>
                <c:pt idx="135">
                  <c:v>-1.9560586206918804</c:v>
                </c:pt>
                <c:pt idx="136">
                  <c:v>-1.4465164895961093</c:v>
                </c:pt>
                <c:pt idx="137">
                  <c:v>-0.43556952100184088</c:v>
                </c:pt>
                <c:pt idx="138">
                  <c:v>-0.87868667516871068</c:v>
                </c:pt>
                <c:pt idx="139">
                  <c:v>-1.2156930038908174</c:v>
                </c:pt>
                <c:pt idx="140">
                  <c:v>-1.4156026154283612</c:v>
                </c:pt>
                <c:pt idx="141">
                  <c:v>-0.4957490261624154</c:v>
                </c:pt>
                <c:pt idx="142">
                  <c:v>-0.43308304071498899</c:v>
                </c:pt>
                <c:pt idx="143">
                  <c:v>-0.40928987313014026</c:v>
                </c:pt>
                <c:pt idx="144">
                  <c:v>-1.1833236006156143</c:v>
                </c:pt>
                <c:pt idx="145">
                  <c:v>-1.5669743468247763</c:v>
                </c:pt>
                <c:pt idx="146">
                  <c:v>-2.036030806962049</c:v>
                </c:pt>
                <c:pt idx="147">
                  <c:v>-3.9825863016933027</c:v>
                </c:pt>
                <c:pt idx="148">
                  <c:v>-3.6712936472160553</c:v>
                </c:pt>
                <c:pt idx="149">
                  <c:v>-2.2476187789869457</c:v>
                </c:pt>
                <c:pt idx="150">
                  <c:v>-2.1483333043263921</c:v>
                </c:pt>
                <c:pt idx="151">
                  <c:v>-3.9914576481989124</c:v>
                </c:pt>
                <c:pt idx="152">
                  <c:v>-4.1381952619021618</c:v>
                </c:pt>
                <c:pt idx="153">
                  <c:v>-6.1011049096276047</c:v>
                </c:pt>
                <c:pt idx="154">
                  <c:v>-4.8863195189664115</c:v>
                </c:pt>
                <c:pt idx="155">
                  <c:v>-8.3782950149395425</c:v>
                </c:pt>
                <c:pt idx="156">
                  <c:v>-8.6417974004287537</c:v>
                </c:pt>
                <c:pt idx="157">
                  <c:v>-5.8727327223930645</c:v>
                </c:pt>
                <c:pt idx="158">
                  <c:v>-5.9788642326700652</c:v>
                </c:pt>
                <c:pt idx="159">
                  <c:v>-7.3513466747885889</c:v>
                </c:pt>
                <c:pt idx="160">
                  <c:v>-5.765005914261649</c:v>
                </c:pt>
                <c:pt idx="161">
                  <c:v>-7.1897200709904228</c:v>
                </c:pt>
                <c:pt idx="162">
                  <c:v>-6.9902236764599008</c:v>
                </c:pt>
                <c:pt idx="163">
                  <c:v>-7.6261312241072927</c:v>
                </c:pt>
                <c:pt idx="164">
                  <c:v>-6.6048422383224565</c:v>
                </c:pt>
                <c:pt idx="165">
                  <c:v>-8.0364607882168801</c:v>
                </c:pt>
                <c:pt idx="166">
                  <c:v>-7.9416040508759167</c:v>
                </c:pt>
                <c:pt idx="167">
                  <c:v>-6.6034911580993967</c:v>
                </c:pt>
                <c:pt idx="168">
                  <c:v>-7.1632232591962808</c:v>
                </c:pt>
                <c:pt idx="169">
                  <c:v>-6.7511130204881216</c:v>
                </c:pt>
                <c:pt idx="170">
                  <c:v>-5.0285218340986733</c:v>
                </c:pt>
                <c:pt idx="171">
                  <c:v>-3.988098846962477</c:v>
                </c:pt>
                <c:pt idx="172">
                  <c:v>-4.0326048104695724</c:v>
                </c:pt>
                <c:pt idx="173">
                  <c:v>-2.7696995983746819</c:v>
                </c:pt>
                <c:pt idx="174">
                  <c:v>-5.5163808726448265</c:v>
                </c:pt>
                <c:pt idx="175">
                  <c:v>-5.2288550444545772</c:v>
                </c:pt>
                <c:pt idx="176">
                  <c:v>-4.7879417315065789</c:v>
                </c:pt>
                <c:pt idx="177">
                  <c:v>-5.2917231278381145</c:v>
                </c:pt>
                <c:pt idx="178">
                  <c:v>-4.250723803399282</c:v>
                </c:pt>
                <c:pt idx="179">
                  <c:v>-5.5929662509060369</c:v>
                </c:pt>
                <c:pt idx="180">
                  <c:v>-5.3893757535283013</c:v>
                </c:pt>
                <c:pt idx="181">
                  <c:v>-6.5574226167052529</c:v>
                </c:pt>
                <c:pt idx="182">
                  <c:v>-6.5229323891478934</c:v>
                </c:pt>
                <c:pt idx="183">
                  <c:v>-5.7615002177968675</c:v>
                </c:pt>
                <c:pt idx="184">
                  <c:v>-5.7739541736192201</c:v>
                </c:pt>
                <c:pt idx="185">
                  <c:v>-6.0890438616075748</c:v>
                </c:pt>
                <c:pt idx="186">
                  <c:v>-9.749699046111326</c:v>
                </c:pt>
                <c:pt idx="187">
                  <c:v>-10.315204014484856</c:v>
                </c:pt>
                <c:pt idx="188">
                  <c:v>-11.259079490899763</c:v>
                </c:pt>
                <c:pt idx="189">
                  <c:v>-12.706306231349869</c:v>
                </c:pt>
                <c:pt idx="190">
                  <c:v>-11.460420863396157</c:v>
                </c:pt>
                <c:pt idx="191">
                  <c:v>-11.691122016953818</c:v>
                </c:pt>
                <c:pt idx="192">
                  <c:v>-12.684234798356282</c:v>
                </c:pt>
                <c:pt idx="193">
                  <c:v>-12.468749623060233</c:v>
                </c:pt>
                <c:pt idx="194">
                  <c:v>-13.198175368680959</c:v>
                </c:pt>
                <c:pt idx="195">
                  <c:v>-15.522106549888699</c:v>
                </c:pt>
                <c:pt idx="196">
                  <c:v>-14.353449906555355</c:v>
                </c:pt>
                <c:pt idx="197">
                  <c:v>-13.806724945703943</c:v>
                </c:pt>
                <c:pt idx="198">
                  <c:v>-11.909955962783741</c:v>
                </c:pt>
                <c:pt idx="199">
                  <c:v>-11.872874321054294</c:v>
                </c:pt>
                <c:pt idx="200">
                  <c:v>-10.428902919075403</c:v>
                </c:pt>
                <c:pt idx="201">
                  <c:v>-9.5050949150627257</c:v>
                </c:pt>
                <c:pt idx="202">
                  <c:v>-9.3229630986704528</c:v>
                </c:pt>
                <c:pt idx="203">
                  <c:v>-9.2625211210655944</c:v>
                </c:pt>
                <c:pt idx="204">
                  <c:v>-8.9471584831616759</c:v>
                </c:pt>
                <c:pt idx="205">
                  <c:v>-9.9313182187944697</c:v>
                </c:pt>
                <c:pt idx="206">
                  <c:v>-7.5780649735958772</c:v>
                </c:pt>
                <c:pt idx="207">
                  <c:v>-9.0067559525091099</c:v>
                </c:pt>
                <c:pt idx="208">
                  <c:v>-10.817787619308435</c:v>
                </c:pt>
                <c:pt idx="209">
                  <c:v>-10.887316341491772</c:v>
                </c:pt>
                <c:pt idx="210">
                  <c:v>-8.9520040381345609</c:v>
                </c:pt>
                <c:pt idx="211">
                  <c:v>-8.8392748485839139</c:v>
                </c:pt>
                <c:pt idx="212">
                  <c:v>-8.6049308096047721</c:v>
                </c:pt>
                <c:pt idx="213">
                  <c:v>-6.4136288906806209</c:v>
                </c:pt>
                <c:pt idx="214">
                  <c:v>-5.507793223702329</c:v>
                </c:pt>
                <c:pt idx="215">
                  <c:v>-2.8201065277878223</c:v>
                </c:pt>
                <c:pt idx="216">
                  <c:v>-5.8883199229485914</c:v>
                </c:pt>
                <c:pt idx="217">
                  <c:v>-5.0146505242013539</c:v>
                </c:pt>
                <c:pt idx="218">
                  <c:v>-3.9787050018038035</c:v>
                </c:pt>
                <c:pt idx="219">
                  <c:v>-5.13974119219702</c:v>
                </c:pt>
                <c:pt idx="220">
                  <c:v>-2.7492762772163335</c:v>
                </c:pt>
                <c:pt idx="221">
                  <c:v>-1.6060568216084392</c:v>
                </c:pt>
                <c:pt idx="222">
                  <c:v>-0.36012793822548994</c:v>
                </c:pt>
                <c:pt idx="223">
                  <c:v>2.7655325018756143</c:v>
                </c:pt>
                <c:pt idx="224">
                  <c:v>2.369694267933518</c:v>
                </c:pt>
                <c:pt idx="225">
                  <c:v>3.8536190199293769</c:v>
                </c:pt>
                <c:pt idx="226">
                  <c:v>3.8877500730748276</c:v>
                </c:pt>
                <c:pt idx="227">
                  <c:v>4.3199965761682924</c:v>
                </c:pt>
                <c:pt idx="228">
                  <c:v>3.2162940273561054</c:v>
                </c:pt>
                <c:pt idx="229">
                  <c:v>3.0622984272267249</c:v>
                </c:pt>
                <c:pt idx="230">
                  <c:v>3.1219203555849688</c:v>
                </c:pt>
                <c:pt idx="231">
                  <c:v>3.0505904914754325</c:v>
                </c:pt>
                <c:pt idx="232">
                  <c:v>1.7717024816636737</c:v>
                </c:pt>
                <c:pt idx="233">
                  <c:v>1.3531388967233999</c:v>
                </c:pt>
                <c:pt idx="234">
                  <c:v>-0.21032555097494746</c:v>
                </c:pt>
                <c:pt idx="235">
                  <c:v>0.23891791937925458</c:v>
                </c:pt>
                <c:pt idx="236">
                  <c:v>-1.1671181317370836</c:v>
                </c:pt>
                <c:pt idx="237">
                  <c:v>1.4271378679423805</c:v>
                </c:pt>
                <c:pt idx="238">
                  <c:v>2.713627514793949</c:v>
                </c:pt>
                <c:pt idx="239">
                  <c:v>2.0522125026298816</c:v>
                </c:pt>
                <c:pt idx="240">
                  <c:v>3.944284805152201</c:v>
                </c:pt>
                <c:pt idx="241">
                  <c:v>5.5770179878554069</c:v>
                </c:pt>
                <c:pt idx="242">
                  <c:v>3.8202892702807447</c:v>
                </c:pt>
                <c:pt idx="243">
                  <c:v>-0.19666757665098661</c:v>
                </c:pt>
                <c:pt idx="244">
                  <c:v>1.0173954868442558</c:v>
                </c:pt>
                <c:pt idx="245">
                  <c:v>-1.1183714597310188</c:v>
                </c:pt>
                <c:pt idx="246">
                  <c:v>-1.6901617557022539</c:v>
                </c:pt>
                <c:pt idx="247">
                  <c:v>-4.4219220001449235</c:v>
                </c:pt>
                <c:pt idx="248">
                  <c:v>-4.5749391971158806</c:v>
                </c:pt>
                <c:pt idx="249">
                  <c:v>-3.5899810693014249</c:v>
                </c:pt>
                <c:pt idx="250">
                  <c:v>-5.9472953409699327</c:v>
                </c:pt>
                <c:pt idx="251">
                  <c:v>-3.2820548763725688</c:v>
                </c:pt>
                <c:pt idx="252">
                  <c:v>-4.9339121407810067</c:v>
                </c:pt>
                <c:pt idx="253">
                  <c:v>-4.810814230004552</c:v>
                </c:pt>
                <c:pt idx="254">
                  <c:v>-5.1930665631470516</c:v>
                </c:pt>
                <c:pt idx="255">
                  <c:v>-5.2153867421305433</c:v>
                </c:pt>
                <c:pt idx="256">
                  <c:v>-5.5080055772272649</c:v>
                </c:pt>
                <c:pt idx="257">
                  <c:v>-8.1526456638153224</c:v>
                </c:pt>
                <c:pt idx="258">
                  <c:v>-8.1718187739830519</c:v>
                </c:pt>
                <c:pt idx="259">
                  <c:v>-8.6845291244514637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D-2340-9D7C-0E6ED45E8214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Country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Sheet2!$C$3:$C$262</c:f>
              <c:numCache>
                <c:formatCode>0.0</c:formatCode>
                <c:ptCount val="260"/>
                <c:pt idx="0">
                  <c:v>3.7108605654619042E-2</c:v>
                </c:pt>
                <c:pt idx="1">
                  <c:v>-0.50967601346357416</c:v>
                </c:pt>
                <c:pt idx="2">
                  <c:v>-0.30302498040982906</c:v>
                </c:pt>
                <c:pt idx="3">
                  <c:v>-0.29252828224392213</c:v>
                </c:pt>
                <c:pt idx="4">
                  <c:v>-0.48637748724683705</c:v>
                </c:pt>
                <c:pt idx="5">
                  <c:v>-0.29331250622140426</c:v>
                </c:pt>
                <c:pt idx="6">
                  <c:v>7.3456670134217639E-2</c:v>
                </c:pt>
                <c:pt idx="7">
                  <c:v>0.16301113706552717</c:v>
                </c:pt>
                <c:pt idx="8">
                  <c:v>-2.5188984503812573E-2</c:v>
                </c:pt>
                <c:pt idx="9">
                  <c:v>0.16052216537508235</c:v>
                </c:pt>
                <c:pt idx="10">
                  <c:v>-0.13898930773738771</c:v>
                </c:pt>
                <c:pt idx="11">
                  <c:v>-0.10434570306800439</c:v>
                </c:pt>
                <c:pt idx="12">
                  <c:v>3.2265642927220117E-2</c:v>
                </c:pt>
                <c:pt idx="13">
                  <c:v>-6.7415726355479877E-2</c:v>
                </c:pt>
                <c:pt idx="14">
                  <c:v>-0.4307680905418142</c:v>
                </c:pt>
                <c:pt idx="15">
                  <c:v>-0.41877715684126093</c:v>
                </c:pt>
                <c:pt idx="16">
                  <c:v>-0.78728489151476133</c:v>
                </c:pt>
                <c:pt idx="17">
                  <c:v>-0.73024728467668054</c:v>
                </c:pt>
                <c:pt idx="18">
                  <c:v>-1.0503632038778061</c:v>
                </c:pt>
                <c:pt idx="19">
                  <c:v>-2.0724662604112121</c:v>
                </c:pt>
                <c:pt idx="20">
                  <c:v>-1.6022337347466324</c:v>
                </c:pt>
                <c:pt idx="21">
                  <c:v>-1.6019268435500962</c:v>
                </c:pt>
                <c:pt idx="22">
                  <c:v>-1.5590741197784208</c:v>
                </c:pt>
                <c:pt idx="23">
                  <c:v>-1.511033963689417</c:v>
                </c:pt>
                <c:pt idx="24">
                  <c:v>-1.5222722143673195</c:v>
                </c:pt>
                <c:pt idx="25">
                  <c:v>-1.8503588380473217</c:v>
                </c:pt>
                <c:pt idx="26">
                  <c:v>-2.2999577148958812</c:v>
                </c:pt>
                <c:pt idx="27">
                  <c:v>-2.3742902820646243</c:v>
                </c:pt>
                <c:pt idx="28">
                  <c:v>-2.563794744056497</c:v>
                </c:pt>
                <c:pt idx="29">
                  <c:v>-2.3122883659606583</c:v>
                </c:pt>
                <c:pt idx="30">
                  <c:v>-1.268236264028018</c:v>
                </c:pt>
                <c:pt idx="31">
                  <c:v>-1.519668138399465</c:v>
                </c:pt>
                <c:pt idx="32">
                  <c:v>-1.5265635126587775</c:v>
                </c:pt>
                <c:pt idx="33">
                  <c:v>-1.2435465821314637</c:v>
                </c:pt>
                <c:pt idx="34">
                  <c:v>-0.32661171550684076</c:v>
                </c:pt>
                <c:pt idx="35">
                  <c:v>0.29750153109188626</c:v>
                </c:pt>
                <c:pt idx="36">
                  <c:v>1.3520787489909261</c:v>
                </c:pt>
                <c:pt idx="37">
                  <c:v>0.44611108377831687</c:v>
                </c:pt>
                <c:pt idx="38">
                  <c:v>2.4675700720518723E-2</c:v>
                </c:pt>
                <c:pt idx="39">
                  <c:v>-1.9155194098292916E-2</c:v>
                </c:pt>
                <c:pt idx="40">
                  <c:v>0.29138733428567187</c:v>
                </c:pt>
                <c:pt idx="41">
                  <c:v>0.27000681395118864</c:v>
                </c:pt>
                <c:pt idx="42">
                  <c:v>0.44633254061834049</c:v>
                </c:pt>
                <c:pt idx="43">
                  <c:v>0.42238340897171534</c:v>
                </c:pt>
                <c:pt idx="44">
                  <c:v>0.83198654214546286</c:v>
                </c:pt>
                <c:pt idx="45">
                  <c:v>1.20605037050532</c:v>
                </c:pt>
                <c:pt idx="46">
                  <c:v>1.7590744225375987</c:v>
                </c:pt>
                <c:pt idx="47">
                  <c:v>1.8884749535429677</c:v>
                </c:pt>
                <c:pt idx="48">
                  <c:v>1.6125904185678694</c:v>
                </c:pt>
                <c:pt idx="49">
                  <c:v>1.2858799763291067</c:v>
                </c:pt>
                <c:pt idx="50">
                  <c:v>2.4197799682953325</c:v>
                </c:pt>
                <c:pt idx="51">
                  <c:v>3.450955757300755</c:v>
                </c:pt>
                <c:pt idx="52">
                  <c:v>2.5717912410850694</c:v>
                </c:pt>
                <c:pt idx="53">
                  <c:v>3.5455746019974779</c:v>
                </c:pt>
                <c:pt idx="54">
                  <c:v>4.0336429349891176</c:v>
                </c:pt>
                <c:pt idx="55">
                  <c:v>4.0625820678541853</c:v>
                </c:pt>
                <c:pt idx="56">
                  <c:v>4.1916250975287852</c:v>
                </c:pt>
                <c:pt idx="57">
                  <c:v>4.7593316930000995</c:v>
                </c:pt>
                <c:pt idx="58">
                  <c:v>5.4817029782712527</c:v>
                </c:pt>
                <c:pt idx="59">
                  <c:v>5.9348825111030443</c:v>
                </c:pt>
                <c:pt idx="60">
                  <c:v>5.9359063184985237</c:v>
                </c:pt>
                <c:pt idx="61">
                  <c:v>5.6347011409527195</c:v>
                </c:pt>
                <c:pt idx="62">
                  <c:v>5.3085868192738292</c:v>
                </c:pt>
                <c:pt idx="63">
                  <c:v>5.4541217650744489</c:v>
                </c:pt>
                <c:pt idx="64">
                  <c:v>5.9669547523441828</c:v>
                </c:pt>
                <c:pt idx="65">
                  <c:v>6.1162157435927327</c:v>
                </c:pt>
                <c:pt idx="66">
                  <c:v>6.6156062726406173</c:v>
                </c:pt>
                <c:pt idx="67">
                  <c:v>6.6818883646947675</c:v>
                </c:pt>
                <c:pt idx="68">
                  <c:v>5.6860751081677794</c:v>
                </c:pt>
                <c:pt idx="69">
                  <c:v>5.5916161794836956</c:v>
                </c:pt>
                <c:pt idx="70">
                  <c:v>6.3480195227180074</c:v>
                </c:pt>
                <c:pt idx="71">
                  <c:v>5.2660963371569327</c:v>
                </c:pt>
                <c:pt idx="72">
                  <c:v>5.1616632376727338</c:v>
                </c:pt>
                <c:pt idx="73">
                  <c:v>5.0781189171577168</c:v>
                </c:pt>
                <c:pt idx="74">
                  <c:v>5.3990170777683977</c:v>
                </c:pt>
                <c:pt idx="75">
                  <c:v>6.1564162947709304</c:v>
                </c:pt>
                <c:pt idx="76">
                  <c:v>5.3098207720161454</c:v>
                </c:pt>
                <c:pt idx="77">
                  <c:v>5.2419110540722214</c:v>
                </c:pt>
                <c:pt idx="78">
                  <c:v>5.9701409117276238</c:v>
                </c:pt>
                <c:pt idx="79">
                  <c:v>5.9680933513560239</c:v>
                </c:pt>
                <c:pt idx="80">
                  <c:v>6.2681804202195703</c:v>
                </c:pt>
                <c:pt idx="81">
                  <c:v>6.4983344824174392</c:v>
                </c:pt>
                <c:pt idx="82">
                  <c:v>6.9668495870278271</c:v>
                </c:pt>
                <c:pt idx="83">
                  <c:v>6.6694200001928392</c:v>
                </c:pt>
                <c:pt idx="84">
                  <c:v>6.2344150932029141</c:v>
                </c:pt>
                <c:pt idx="85">
                  <c:v>6.4662186081390001</c:v>
                </c:pt>
                <c:pt idx="86">
                  <c:v>7.9102440601579271</c:v>
                </c:pt>
                <c:pt idx="87">
                  <c:v>6.747958437434268</c:v>
                </c:pt>
                <c:pt idx="88">
                  <c:v>6.1721585465002571</c:v>
                </c:pt>
                <c:pt idx="89">
                  <c:v>6.1020536787224309</c:v>
                </c:pt>
                <c:pt idx="90">
                  <c:v>5.5340390183140657</c:v>
                </c:pt>
                <c:pt idx="91">
                  <c:v>5.2009474234829121</c:v>
                </c:pt>
                <c:pt idx="92">
                  <c:v>4.7220898338967956</c:v>
                </c:pt>
                <c:pt idx="93">
                  <c:v>5.6695564803211784</c:v>
                </c:pt>
                <c:pt idx="94">
                  <c:v>6.3587428236281811</c:v>
                </c:pt>
                <c:pt idx="95">
                  <c:v>6.7407216858436065</c:v>
                </c:pt>
                <c:pt idx="96">
                  <c:v>7.4099718857666508</c:v>
                </c:pt>
                <c:pt idx="97">
                  <c:v>6.6790219556690884</c:v>
                </c:pt>
                <c:pt idx="98">
                  <c:v>7.4671060451298041</c:v>
                </c:pt>
                <c:pt idx="99">
                  <c:v>8.666089158598588</c:v>
                </c:pt>
                <c:pt idx="100">
                  <c:v>9.1973423900111566</c:v>
                </c:pt>
                <c:pt idx="101">
                  <c:v>9.7786524309409781</c:v>
                </c:pt>
                <c:pt idx="102">
                  <c:v>9.2025416627858387</c:v>
                </c:pt>
                <c:pt idx="103">
                  <c:v>10.219524936065156</c:v>
                </c:pt>
                <c:pt idx="104">
                  <c:v>10.722927870160165</c:v>
                </c:pt>
                <c:pt idx="105">
                  <c:v>11.569236548802676</c:v>
                </c:pt>
                <c:pt idx="106">
                  <c:v>11.926451573819339</c:v>
                </c:pt>
                <c:pt idx="107">
                  <c:v>12.682392130307331</c:v>
                </c:pt>
                <c:pt idx="108">
                  <c:v>12.870261127481587</c:v>
                </c:pt>
                <c:pt idx="109">
                  <c:v>11.255399734688169</c:v>
                </c:pt>
                <c:pt idx="110">
                  <c:v>11.910932517644284</c:v>
                </c:pt>
                <c:pt idx="111">
                  <c:v>11.485028477105816</c:v>
                </c:pt>
                <c:pt idx="112">
                  <c:v>11.421284934129837</c:v>
                </c:pt>
                <c:pt idx="113">
                  <c:v>12.068820457133361</c:v>
                </c:pt>
                <c:pt idx="114">
                  <c:v>13.007031928081011</c:v>
                </c:pt>
                <c:pt idx="115">
                  <c:v>13.949142832407976</c:v>
                </c:pt>
                <c:pt idx="116">
                  <c:v>14.242806976257178</c:v>
                </c:pt>
                <c:pt idx="117">
                  <c:v>13.585024248283226</c:v>
                </c:pt>
                <c:pt idx="118">
                  <c:v>14.964511502622521</c:v>
                </c:pt>
                <c:pt idx="119">
                  <c:v>16.262048401723238</c:v>
                </c:pt>
                <c:pt idx="120">
                  <c:v>17.952973318023396</c:v>
                </c:pt>
                <c:pt idx="121">
                  <c:v>16.88658845486092</c:v>
                </c:pt>
                <c:pt idx="122">
                  <c:v>17.299851604291892</c:v>
                </c:pt>
                <c:pt idx="123">
                  <c:v>17.563170404094254</c:v>
                </c:pt>
                <c:pt idx="124">
                  <c:v>15.770358663534305</c:v>
                </c:pt>
                <c:pt idx="125">
                  <c:v>15.906186779950239</c:v>
                </c:pt>
                <c:pt idx="126">
                  <c:v>15.160122432007691</c:v>
                </c:pt>
                <c:pt idx="127">
                  <c:v>14.140704264971195</c:v>
                </c:pt>
                <c:pt idx="128">
                  <c:v>14.594161751974873</c:v>
                </c:pt>
                <c:pt idx="129">
                  <c:v>14.791902894942108</c:v>
                </c:pt>
                <c:pt idx="130">
                  <c:v>14.320441745432628</c:v>
                </c:pt>
                <c:pt idx="131">
                  <c:v>14.188983151340134</c:v>
                </c:pt>
                <c:pt idx="132">
                  <c:v>13.687966835723831</c:v>
                </c:pt>
                <c:pt idx="133">
                  <c:v>13.087149394909469</c:v>
                </c:pt>
                <c:pt idx="134">
                  <c:v>13.705375522214897</c:v>
                </c:pt>
                <c:pt idx="135">
                  <c:v>13.930401001183037</c:v>
                </c:pt>
                <c:pt idx="136">
                  <c:v>13.354264935470027</c:v>
                </c:pt>
                <c:pt idx="137">
                  <c:v>14.506523100859871</c:v>
                </c:pt>
                <c:pt idx="138">
                  <c:v>16.305171467418965</c:v>
                </c:pt>
                <c:pt idx="139">
                  <c:v>12.793385170665085</c:v>
                </c:pt>
                <c:pt idx="140">
                  <c:v>15.248254160926859</c:v>
                </c:pt>
                <c:pt idx="141">
                  <c:v>13.967447562346415</c:v>
                </c:pt>
                <c:pt idx="142">
                  <c:v>16.799510767152334</c:v>
                </c:pt>
                <c:pt idx="143">
                  <c:v>14.882801717034258</c:v>
                </c:pt>
                <c:pt idx="144">
                  <c:v>14.980534265584422</c:v>
                </c:pt>
                <c:pt idx="145">
                  <c:v>15.336359225678924</c:v>
                </c:pt>
                <c:pt idx="146">
                  <c:v>16.534243048315219</c:v>
                </c:pt>
                <c:pt idx="147">
                  <c:v>16.125049524539289</c:v>
                </c:pt>
                <c:pt idx="148">
                  <c:v>16.577936444582541</c:v>
                </c:pt>
                <c:pt idx="149">
                  <c:v>16.406700938348465</c:v>
                </c:pt>
                <c:pt idx="150">
                  <c:v>17.241510849894695</c:v>
                </c:pt>
                <c:pt idx="151">
                  <c:v>16.938037479655275</c:v>
                </c:pt>
                <c:pt idx="152">
                  <c:v>15.324163439477147</c:v>
                </c:pt>
                <c:pt idx="153">
                  <c:v>15.774229976981619</c:v>
                </c:pt>
                <c:pt idx="154">
                  <c:v>15.897673655657172</c:v>
                </c:pt>
                <c:pt idx="155">
                  <c:v>16.126188256121285</c:v>
                </c:pt>
                <c:pt idx="156">
                  <c:v>13.974447549426843</c:v>
                </c:pt>
                <c:pt idx="157">
                  <c:v>14.853598596525734</c:v>
                </c:pt>
                <c:pt idx="158">
                  <c:v>15.311810195638612</c:v>
                </c:pt>
                <c:pt idx="159">
                  <c:v>14.800999217354665</c:v>
                </c:pt>
                <c:pt idx="160">
                  <c:v>15.789193206399974</c:v>
                </c:pt>
                <c:pt idx="161">
                  <c:v>15.41374649195282</c:v>
                </c:pt>
                <c:pt idx="162">
                  <c:v>15.186037251992024</c:v>
                </c:pt>
                <c:pt idx="163">
                  <c:v>16.077899500905964</c:v>
                </c:pt>
                <c:pt idx="164">
                  <c:v>17.433855940079756</c:v>
                </c:pt>
                <c:pt idx="165">
                  <c:v>16.593705887038006</c:v>
                </c:pt>
                <c:pt idx="166">
                  <c:v>17.299583375820266</c:v>
                </c:pt>
                <c:pt idx="167">
                  <c:v>16.282293538494521</c:v>
                </c:pt>
                <c:pt idx="168">
                  <c:v>16.690294011248881</c:v>
                </c:pt>
                <c:pt idx="169">
                  <c:v>17.574527277151557</c:v>
                </c:pt>
                <c:pt idx="170">
                  <c:v>17.224335970552431</c:v>
                </c:pt>
                <c:pt idx="171">
                  <c:v>17.020113915712876</c:v>
                </c:pt>
                <c:pt idx="172">
                  <c:v>14.07217002349778</c:v>
                </c:pt>
                <c:pt idx="173">
                  <c:v>14.992963978999649</c:v>
                </c:pt>
                <c:pt idx="174">
                  <c:v>15.051548211119769</c:v>
                </c:pt>
                <c:pt idx="175">
                  <c:v>15.001268295912869</c:v>
                </c:pt>
                <c:pt idx="176">
                  <c:v>15.149875091412246</c:v>
                </c:pt>
                <c:pt idx="177">
                  <c:v>15.161039579614073</c:v>
                </c:pt>
                <c:pt idx="178">
                  <c:v>14.998759589988131</c:v>
                </c:pt>
                <c:pt idx="179">
                  <c:v>15.526224146392508</c:v>
                </c:pt>
                <c:pt idx="180">
                  <c:v>14.819761201114531</c:v>
                </c:pt>
                <c:pt idx="181">
                  <c:v>14.905992480983127</c:v>
                </c:pt>
                <c:pt idx="182">
                  <c:v>14.648171781058403</c:v>
                </c:pt>
                <c:pt idx="183">
                  <c:v>14.291760312535164</c:v>
                </c:pt>
                <c:pt idx="184">
                  <c:v>14.806941733396666</c:v>
                </c:pt>
                <c:pt idx="185">
                  <c:v>14.498051511331145</c:v>
                </c:pt>
                <c:pt idx="186">
                  <c:v>14.20788935652377</c:v>
                </c:pt>
                <c:pt idx="187">
                  <c:v>14.039047895532285</c:v>
                </c:pt>
                <c:pt idx="188">
                  <c:v>13.232141863485944</c:v>
                </c:pt>
                <c:pt idx="189">
                  <c:v>12.462922283643406</c:v>
                </c:pt>
                <c:pt idx="190">
                  <c:v>12.804081431178822</c:v>
                </c:pt>
                <c:pt idx="191">
                  <c:v>12.345315553598676</c:v>
                </c:pt>
                <c:pt idx="192">
                  <c:v>12.90695678114778</c:v>
                </c:pt>
                <c:pt idx="193">
                  <c:v>13.709714409000412</c:v>
                </c:pt>
                <c:pt idx="194">
                  <c:v>13.712823483719085</c:v>
                </c:pt>
                <c:pt idx="195">
                  <c:v>14.14463021380077</c:v>
                </c:pt>
                <c:pt idx="196">
                  <c:v>15.009361808072764</c:v>
                </c:pt>
                <c:pt idx="197">
                  <c:v>15.716684681529518</c:v>
                </c:pt>
                <c:pt idx="198">
                  <c:v>15.774432559395354</c:v>
                </c:pt>
                <c:pt idx="199">
                  <c:v>16.69092898401324</c:v>
                </c:pt>
                <c:pt idx="200">
                  <c:v>17.079690483507854</c:v>
                </c:pt>
                <c:pt idx="201">
                  <c:v>17.90013508391754</c:v>
                </c:pt>
                <c:pt idx="202">
                  <c:v>19.237420780371004</c:v>
                </c:pt>
                <c:pt idx="203">
                  <c:v>20.778367125927847</c:v>
                </c:pt>
                <c:pt idx="204">
                  <c:v>20.901627044360115</c:v>
                </c:pt>
                <c:pt idx="205">
                  <c:v>22.060352026280189</c:v>
                </c:pt>
                <c:pt idx="206">
                  <c:v>21.30714556411079</c:v>
                </c:pt>
                <c:pt idx="207">
                  <c:v>20.312050334507589</c:v>
                </c:pt>
                <c:pt idx="208">
                  <c:v>20.497938306072555</c:v>
                </c:pt>
                <c:pt idx="209">
                  <c:v>19.88913181793157</c:v>
                </c:pt>
                <c:pt idx="210">
                  <c:v>20.559574506949417</c:v>
                </c:pt>
                <c:pt idx="211">
                  <c:v>20.803316358350308</c:v>
                </c:pt>
                <c:pt idx="212">
                  <c:v>21.037648576769772</c:v>
                </c:pt>
                <c:pt idx="213">
                  <c:v>21.082506356632745</c:v>
                </c:pt>
                <c:pt idx="214">
                  <c:v>21.728822162414744</c:v>
                </c:pt>
                <c:pt idx="215">
                  <c:v>22.805231524434333</c:v>
                </c:pt>
                <c:pt idx="216">
                  <c:v>22.452153615625846</c:v>
                </c:pt>
                <c:pt idx="217">
                  <c:v>22.426965708185694</c:v>
                </c:pt>
                <c:pt idx="218">
                  <c:v>22.739313964721077</c:v>
                </c:pt>
                <c:pt idx="219">
                  <c:v>23.931429007988203</c:v>
                </c:pt>
                <c:pt idx="220">
                  <c:v>24.088995726036313</c:v>
                </c:pt>
                <c:pt idx="221">
                  <c:v>24.055246139591528</c:v>
                </c:pt>
                <c:pt idx="222">
                  <c:v>24.671483821708048</c:v>
                </c:pt>
                <c:pt idx="223">
                  <c:v>23.390865614413634</c:v>
                </c:pt>
                <c:pt idx="224">
                  <c:v>23.571284831152244</c:v>
                </c:pt>
                <c:pt idx="225">
                  <c:v>24.143570566300507</c:v>
                </c:pt>
                <c:pt idx="226">
                  <c:v>24.034211884578088</c:v>
                </c:pt>
                <c:pt idx="227">
                  <c:v>22.664571924393691</c:v>
                </c:pt>
                <c:pt idx="228">
                  <c:v>22.688141188321826</c:v>
                </c:pt>
                <c:pt idx="229">
                  <c:v>21.525288972870104</c:v>
                </c:pt>
                <c:pt idx="230">
                  <c:v>21.518210948786834</c:v>
                </c:pt>
                <c:pt idx="231">
                  <c:v>20.845353950709928</c:v>
                </c:pt>
                <c:pt idx="232">
                  <c:v>21.184517847952829</c:v>
                </c:pt>
                <c:pt idx="233">
                  <c:v>21.144623404360807</c:v>
                </c:pt>
                <c:pt idx="234">
                  <c:v>21.458616929095076</c:v>
                </c:pt>
                <c:pt idx="235">
                  <c:v>21.420220302784486</c:v>
                </c:pt>
                <c:pt idx="236">
                  <c:v>21.433460753579116</c:v>
                </c:pt>
                <c:pt idx="237">
                  <c:v>21.095043246408494</c:v>
                </c:pt>
                <c:pt idx="238">
                  <c:v>21.088700608795751</c:v>
                </c:pt>
                <c:pt idx="239">
                  <c:v>21.036271580454446</c:v>
                </c:pt>
                <c:pt idx="240">
                  <c:v>20.929851710646229</c:v>
                </c:pt>
                <c:pt idx="241">
                  <c:v>20.96739571341088</c:v>
                </c:pt>
                <c:pt idx="242">
                  <c:v>20.855206443486857</c:v>
                </c:pt>
                <c:pt idx="243">
                  <c:v>20.800413598983965</c:v>
                </c:pt>
                <c:pt idx="244">
                  <c:v>21.837822889399973</c:v>
                </c:pt>
                <c:pt idx="245">
                  <c:v>20.671489413519225</c:v>
                </c:pt>
                <c:pt idx="246">
                  <c:v>21.742313596083527</c:v>
                </c:pt>
                <c:pt idx="247">
                  <c:v>21.828935713398199</c:v>
                </c:pt>
                <c:pt idx="248">
                  <c:v>21.472425290557055</c:v>
                </c:pt>
                <c:pt idx="249">
                  <c:v>22.413465971181893</c:v>
                </c:pt>
                <c:pt idx="250">
                  <c:v>22.630246148922968</c:v>
                </c:pt>
                <c:pt idx="251">
                  <c:v>23.177828204829652</c:v>
                </c:pt>
                <c:pt idx="252">
                  <c:v>22.956140252591112</c:v>
                </c:pt>
                <c:pt idx="253">
                  <c:v>24.244469720070736</c:v>
                </c:pt>
                <c:pt idx="254">
                  <c:v>24.231606984283189</c:v>
                </c:pt>
                <c:pt idx="255">
                  <c:v>24.231709813303041</c:v>
                </c:pt>
                <c:pt idx="256">
                  <c:v>23.8193214277841</c:v>
                </c:pt>
                <c:pt idx="257">
                  <c:v>24.166908472995409</c:v>
                </c:pt>
                <c:pt idx="258">
                  <c:v>24.935974276773393</c:v>
                </c:pt>
                <c:pt idx="259">
                  <c:v>25.028466093826708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AD-2340-9D7C-0E6ED45E8214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Sector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Sheet2!$D$3:$D$262</c:f>
              <c:numCache>
                <c:formatCode>0.0</c:formatCode>
                <c:ptCount val="260"/>
                <c:pt idx="0">
                  <c:v>-0.37787841331802596</c:v>
                </c:pt>
                <c:pt idx="1">
                  <c:v>-0.25602861858171766</c:v>
                </c:pt>
                <c:pt idx="2">
                  <c:v>-7.8456987555122648E-2</c:v>
                </c:pt>
                <c:pt idx="3">
                  <c:v>-1.5192984406951493E-2</c:v>
                </c:pt>
                <c:pt idx="4">
                  <c:v>0.13006680486696176</c:v>
                </c:pt>
                <c:pt idx="5">
                  <c:v>6.1250037393929313E-2</c:v>
                </c:pt>
                <c:pt idx="6">
                  <c:v>0.171211622678763</c:v>
                </c:pt>
                <c:pt idx="7">
                  <c:v>1.8964060472145494E-2</c:v>
                </c:pt>
                <c:pt idx="8">
                  <c:v>-7.0631750962996342E-2</c:v>
                </c:pt>
                <c:pt idx="9">
                  <c:v>-0.21836228289864101</c:v>
                </c:pt>
                <c:pt idx="10">
                  <c:v>-9.1043433973685195E-2</c:v>
                </c:pt>
                <c:pt idx="11">
                  <c:v>-9.0282985964952323E-2</c:v>
                </c:pt>
                <c:pt idx="12">
                  <c:v>-0.22170584738637911</c:v>
                </c:pt>
                <c:pt idx="13">
                  <c:v>-0.30917870536960479</c:v>
                </c:pt>
                <c:pt idx="14">
                  <c:v>-0.37307144729469</c:v>
                </c:pt>
                <c:pt idx="15">
                  <c:v>-0.40813285776386354</c:v>
                </c:pt>
                <c:pt idx="16">
                  <c:v>-0.31850594281563749</c:v>
                </c:pt>
                <c:pt idx="17">
                  <c:v>-0.32045540228723124</c:v>
                </c:pt>
                <c:pt idx="18">
                  <c:v>-0.39188691449721325</c:v>
                </c:pt>
                <c:pt idx="19">
                  <c:v>-0.4183341765109968</c:v>
                </c:pt>
                <c:pt idx="20">
                  <c:v>-0.4731494404476061</c:v>
                </c:pt>
                <c:pt idx="21">
                  <c:v>-0.46116936908041373</c:v>
                </c:pt>
                <c:pt idx="22">
                  <c:v>-0.5089316606712484</c:v>
                </c:pt>
                <c:pt idx="23">
                  <c:v>-0.46147571452888003</c:v>
                </c:pt>
                <c:pt idx="24">
                  <c:v>-0.44167047625738254</c:v>
                </c:pt>
                <c:pt idx="25">
                  <c:v>-0.42787603422539489</c:v>
                </c:pt>
                <c:pt idx="26">
                  <c:v>-0.33311590411000824</c:v>
                </c:pt>
                <c:pt idx="27">
                  <c:v>-0.20611951452655652</c:v>
                </c:pt>
                <c:pt idx="28">
                  <c:v>0.10146790747344658</c:v>
                </c:pt>
                <c:pt idx="29">
                  <c:v>0.21105349999229528</c:v>
                </c:pt>
                <c:pt idx="30">
                  <c:v>0.3961157675120941</c:v>
                </c:pt>
                <c:pt idx="31">
                  <c:v>0.34512901373854477</c:v>
                </c:pt>
                <c:pt idx="32">
                  <c:v>0.41191675506608383</c:v>
                </c:pt>
                <c:pt idx="33">
                  <c:v>0.47128662235925067</c:v>
                </c:pt>
                <c:pt idx="34">
                  <c:v>0.67267896767287194</c:v>
                </c:pt>
                <c:pt idx="35">
                  <c:v>0.64164931943037939</c:v>
                </c:pt>
                <c:pt idx="36">
                  <c:v>0.52361286884419034</c:v>
                </c:pt>
                <c:pt idx="37">
                  <c:v>0.52996853436230973</c:v>
                </c:pt>
                <c:pt idx="38">
                  <c:v>0.29596042344979523</c:v>
                </c:pt>
                <c:pt idx="39">
                  <c:v>0.39434796722600018</c:v>
                </c:pt>
                <c:pt idx="40">
                  <c:v>0.4216071005286457</c:v>
                </c:pt>
                <c:pt idx="41">
                  <c:v>0.46077680417320765</c:v>
                </c:pt>
                <c:pt idx="42">
                  <c:v>0.42921758369957952</c:v>
                </c:pt>
                <c:pt idx="43">
                  <c:v>0.45259103555007396</c:v>
                </c:pt>
                <c:pt idx="44">
                  <c:v>0.51782739350097784</c:v>
                </c:pt>
                <c:pt idx="45">
                  <c:v>0.54839548401845639</c:v>
                </c:pt>
                <c:pt idx="46">
                  <c:v>0.57265689247780016</c:v>
                </c:pt>
                <c:pt idx="47">
                  <c:v>0.51731653207441286</c:v>
                </c:pt>
                <c:pt idx="48">
                  <c:v>0.47137404041953146</c:v>
                </c:pt>
                <c:pt idx="49">
                  <c:v>0.46909274522088484</c:v>
                </c:pt>
                <c:pt idx="50">
                  <c:v>0.32124749104756734</c:v>
                </c:pt>
                <c:pt idx="51">
                  <c:v>0.28399686702818516</c:v>
                </c:pt>
                <c:pt idx="52">
                  <c:v>0.15002647362067467</c:v>
                </c:pt>
                <c:pt idx="53">
                  <c:v>2.7786034381349634E-2</c:v>
                </c:pt>
                <c:pt idx="54">
                  <c:v>2.7019278079936315E-2</c:v>
                </c:pt>
                <c:pt idx="55">
                  <c:v>-6.3612228647022873E-2</c:v>
                </c:pt>
                <c:pt idx="56">
                  <c:v>-2.8300504287554595E-2</c:v>
                </c:pt>
                <c:pt idx="57">
                  <c:v>-2.0991289307228489E-2</c:v>
                </c:pt>
                <c:pt idx="58">
                  <c:v>-8.6827978872052181E-2</c:v>
                </c:pt>
                <c:pt idx="59">
                  <c:v>-0.13949710740115484</c:v>
                </c:pt>
                <c:pt idx="60">
                  <c:v>-0.18147223173241867</c:v>
                </c:pt>
                <c:pt idx="61">
                  <c:v>-4.9527210570463498E-2</c:v>
                </c:pt>
                <c:pt idx="62">
                  <c:v>7.8076171304815034E-2</c:v>
                </c:pt>
                <c:pt idx="63">
                  <c:v>0.13490291692377032</c:v>
                </c:pt>
                <c:pt idx="64">
                  <c:v>0.11302516515356897</c:v>
                </c:pt>
                <c:pt idx="65">
                  <c:v>0.10403797409384774</c:v>
                </c:pt>
                <c:pt idx="66">
                  <c:v>0.187653193757638</c:v>
                </c:pt>
                <c:pt idx="67">
                  <c:v>0.2670576423024893</c:v>
                </c:pt>
                <c:pt idx="68">
                  <c:v>0.14312796686584739</c:v>
                </c:pt>
                <c:pt idx="69">
                  <c:v>8.3378205739697897E-2</c:v>
                </c:pt>
                <c:pt idx="70">
                  <c:v>5.1955367465607472E-2</c:v>
                </c:pt>
                <c:pt idx="71">
                  <c:v>7.7665544174866374E-2</c:v>
                </c:pt>
                <c:pt idx="72">
                  <c:v>0.13477972655255166</c:v>
                </c:pt>
                <c:pt idx="73">
                  <c:v>0.11222877013640198</c:v>
                </c:pt>
                <c:pt idx="74">
                  <c:v>0.17877794315536444</c:v>
                </c:pt>
                <c:pt idx="75">
                  <c:v>0.37874624312225746</c:v>
                </c:pt>
                <c:pt idx="76">
                  <c:v>0.3180952541569011</c:v>
                </c:pt>
                <c:pt idx="77">
                  <c:v>0.42645772008670479</c:v>
                </c:pt>
                <c:pt idx="78">
                  <c:v>0.42645772008670479</c:v>
                </c:pt>
                <c:pt idx="79">
                  <c:v>0.41681179475909924</c:v>
                </c:pt>
                <c:pt idx="80">
                  <c:v>0.42624108590162302</c:v>
                </c:pt>
                <c:pt idx="81">
                  <c:v>0.16552587935627261</c:v>
                </c:pt>
                <c:pt idx="82">
                  <c:v>-5.5312290628251048E-3</c:v>
                </c:pt>
                <c:pt idx="83">
                  <c:v>-7.4513077468572719E-2</c:v>
                </c:pt>
                <c:pt idx="84">
                  <c:v>-0.18656001510099018</c:v>
                </c:pt>
                <c:pt idx="85">
                  <c:v>-5.2606041870985276E-2</c:v>
                </c:pt>
                <c:pt idx="86">
                  <c:v>-9.5579521843069171E-2</c:v>
                </c:pt>
                <c:pt idx="87">
                  <c:v>2.6880963929019508E-2</c:v>
                </c:pt>
                <c:pt idx="88">
                  <c:v>9.278900961985137E-3</c:v>
                </c:pt>
                <c:pt idx="89">
                  <c:v>3.4356986075380958E-2</c:v>
                </c:pt>
                <c:pt idx="90">
                  <c:v>9.0087105556057478E-2</c:v>
                </c:pt>
                <c:pt idx="91">
                  <c:v>0.11202054244010706</c:v>
                </c:pt>
                <c:pt idx="92">
                  <c:v>-0.1135951625231596</c:v>
                </c:pt>
                <c:pt idx="93">
                  <c:v>-3.7687733624700903E-2</c:v>
                </c:pt>
                <c:pt idx="94">
                  <c:v>9.3125692637692437E-2</c:v>
                </c:pt>
                <c:pt idx="95">
                  <c:v>3.4269190820152673E-2</c:v>
                </c:pt>
                <c:pt idx="96">
                  <c:v>2.177972438689979E-2</c:v>
                </c:pt>
                <c:pt idx="97">
                  <c:v>2.8625900455569342E-2</c:v>
                </c:pt>
                <c:pt idx="98">
                  <c:v>0.19777236171389045</c:v>
                </c:pt>
                <c:pt idx="99">
                  <c:v>0.19679933076596323</c:v>
                </c:pt>
                <c:pt idx="100">
                  <c:v>0.29725948910598521</c:v>
                </c:pt>
                <c:pt idx="101">
                  <c:v>0.3992461895294046</c:v>
                </c:pt>
                <c:pt idx="102">
                  <c:v>0.41706634163042389</c:v>
                </c:pt>
                <c:pt idx="103">
                  <c:v>0.53139515693775197</c:v>
                </c:pt>
                <c:pt idx="104">
                  <c:v>0.48439322057050083</c:v>
                </c:pt>
                <c:pt idx="105">
                  <c:v>0.49019956110048968</c:v>
                </c:pt>
                <c:pt idx="106">
                  <c:v>0.46732741851424753</c:v>
                </c:pt>
                <c:pt idx="107">
                  <c:v>0.57680755630758251</c:v>
                </c:pt>
                <c:pt idx="108">
                  <c:v>0.57680755630758251</c:v>
                </c:pt>
                <c:pt idx="109">
                  <c:v>0.5768075563075854</c:v>
                </c:pt>
                <c:pt idx="110">
                  <c:v>0.75421833915355618</c:v>
                </c:pt>
                <c:pt idx="111">
                  <c:v>0.85369189340318874</c:v>
                </c:pt>
                <c:pt idx="112">
                  <c:v>0.84438171013381869</c:v>
                </c:pt>
                <c:pt idx="113">
                  <c:v>0.82015975649636408</c:v>
                </c:pt>
                <c:pt idx="114">
                  <c:v>0.99730794481627139</c:v>
                </c:pt>
                <c:pt idx="115">
                  <c:v>0.99730794481627427</c:v>
                </c:pt>
                <c:pt idx="116">
                  <c:v>0.97992080041170104</c:v>
                </c:pt>
                <c:pt idx="117">
                  <c:v>1.1366983770044659</c:v>
                </c:pt>
                <c:pt idx="118">
                  <c:v>1.1003404082951953</c:v>
                </c:pt>
                <c:pt idx="119">
                  <c:v>1.0980743461194074</c:v>
                </c:pt>
                <c:pt idx="120">
                  <c:v>1.2481203681488229</c:v>
                </c:pt>
                <c:pt idx="121">
                  <c:v>1.1208745435991119</c:v>
                </c:pt>
                <c:pt idx="122">
                  <c:v>1.1106073834737029</c:v>
                </c:pt>
                <c:pt idx="123">
                  <c:v>1.1410120496976839</c:v>
                </c:pt>
                <c:pt idx="124">
                  <c:v>1.3338182195609916</c:v>
                </c:pt>
                <c:pt idx="125">
                  <c:v>1.4874909955107543</c:v>
                </c:pt>
                <c:pt idx="126">
                  <c:v>1.4860221890379071</c:v>
                </c:pt>
                <c:pt idx="127">
                  <c:v>1.5452137049580148</c:v>
                </c:pt>
                <c:pt idx="128">
                  <c:v>1.4651522088235285</c:v>
                </c:pt>
                <c:pt idx="129">
                  <c:v>1.3073404541229097</c:v>
                </c:pt>
                <c:pt idx="130">
                  <c:v>1.2782337033848066</c:v>
                </c:pt>
                <c:pt idx="131">
                  <c:v>1.3883690981171461</c:v>
                </c:pt>
                <c:pt idx="132">
                  <c:v>1.4956855857149347</c:v>
                </c:pt>
                <c:pt idx="133">
                  <c:v>1.5112460739966149</c:v>
                </c:pt>
                <c:pt idx="134">
                  <c:v>1.5469224147396359</c:v>
                </c:pt>
                <c:pt idx="135">
                  <c:v>1.7232717853964221</c:v>
                </c:pt>
                <c:pt idx="136">
                  <c:v>1.6404518009760058</c:v>
                </c:pt>
                <c:pt idx="137">
                  <c:v>1.5807294652391115</c:v>
                </c:pt>
                <c:pt idx="138">
                  <c:v>1.6668648476042924</c:v>
                </c:pt>
                <c:pt idx="139">
                  <c:v>1.7314364525586865</c:v>
                </c:pt>
                <c:pt idx="140">
                  <c:v>2.0547520152644836</c:v>
                </c:pt>
                <c:pt idx="141">
                  <c:v>1.8869312613602538</c:v>
                </c:pt>
                <c:pt idx="142">
                  <c:v>1.7028817759604735</c:v>
                </c:pt>
                <c:pt idx="143">
                  <c:v>1.3649140296474518</c:v>
                </c:pt>
                <c:pt idx="144">
                  <c:v>1.3395026667862324</c:v>
                </c:pt>
                <c:pt idx="145">
                  <c:v>1.4375933112329244</c:v>
                </c:pt>
                <c:pt idx="146">
                  <c:v>1.2742651440933275</c:v>
                </c:pt>
                <c:pt idx="147">
                  <c:v>1.4402199785497358</c:v>
                </c:pt>
                <c:pt idx="148">
                  <c:v>1.5045252693418762</c:v>
                </c:pt>
                <c:pt idx="149">
                  <c:v>1.5667296422311139</c:v>
                </c:pt>
                <c:pt idx="150">
                  <c:v>1.5584520749068085</c:v>
                </c:pt>
                <c:pt idx="151">
                  <c:v>1.8913631281934173</c:v>
                </c:pt>
                <c:pt idx="152">
                  <c:v>1.7578849934942533</c:v>
                </c:pt>
                <c:pt idx="153">
                  <c:v>1.8432710240450307</c:v>
                </c:pt>
                <c:pt idx="154">
                  <c:v>1.304123252648006</c:v>
                </c:pt>
                <c:pt idx="155">
                  <c:v>1.6629276736435585</c:v>
                </c:pt>
                <c:pt idx="156">
                  <c:v>1.8092523016080591</c:v>
                </c:pt>
                <c:pt idx="157">
                  <c:v>1.8966712019070939</c:v>
                </c:pt>
                <c:pt idx="158">
                  <c:v>1.746098014993537</c:v>
                </c:pt>
                <c:pt idx="159">
                  <c:v>1.8140239723648823</c:v>
                </c:pt>
                <c:pt idx="160">
                  <c:v>1.7558905738435628</c:v>
                </c:pt>
                <c:pt idx="161">
                  <c:v>1.8995081906739844</c:v>
                </c:pt>
                <c:pt idx="162">
                  <c:v>1.9690602013902063</c:v>
                </c:pt>
                <c:pt idx="163">
                  <c:v>2.1568704133675523</c:v>
                </c:pt>
                <c:pt idx="164">
                  <c:v>2.4043767115279051</c:v>
                </c:pt>
                <c:pt idx="165">
                  <c:v>2.3246689220143537</c:v>
                </c:pt>
                <c:pt idx="166">
                  <c:v>2.2195909702518692</c:v>
                </c:pt>
                <c:pt idx="167">
                  <c:v>2.0288714366239198</c:v>
                </c:pt>
                <c:pt idx="168">
                  <c:v>1.8879889821375506</c:v>
                </c:pt>
                <c:pt idx="169">
                  <c:v>1.9708990846646566</c:v>
                </c:pt>
                <c:pt idx="170">
                  <c:v>2.0519046101495255</c:v>
                </c:pt>
                <c:pt idx="171">
                  <c:v>2.0398384398929084</c:v>
                </c:pt>
                <c:pt idx="172">
                  <c:v>2.009792643838888</c:v>
                </c:pt>
                <c:pt idx="173">
                  <c:v>2.042387390117804</c:v>
                </c:pt>
                <c:pt idx="174">
                  <c:v>2.2035928107745701</c:v>
                </c:pt>
                <c:pt idx="175">
                  <c:v>2.3542278108504142</c:v>
                </c:pt>
                <c:pt idx="176">
                  <c:v>2.4421797137431591</c:v>
                </c:pt>
                <c:pt idx="177">
                  <c:v>2.3543035858066035</c:v>
                </c:pt>
                <c:pt idx="178">
                  <c:v>2.43150984251126</c:v>
                </c:pt>
                <c:pt idx="179">
                  <c:v>2.4233677336312258</c:v>
                </c:pt>
                <c:pt idx="180">
                  <c:v>2.4029607700069553</c:v>
                </c:pt>
                <c:pt idx="181">
                  <c:v>2.3547057677220073</c:v>
                </c:pt>
                <c:pt idx="182">
                  <c:v>2.3185711690664865</c:v>
                </c:pt>
                <c:pt idx="183">
                  <c:v>2.2359335688613728</c:v>
                </c:pt>
                <c:pt idx="184">
                  <c:v>2.2504914016606627</c:v>
                </c:pt>
                <c:pt idx="185">
                  <c:v>2.3144048654037404</c:v>
                </c:pt>
                <c:pt idx="186">
                  <c:v>2.3006218203489324</c:v>
                </c:pt>
                <c:pt idx="187">
                  <c:v>2.2491273217689169</c:v>
                </c:pt>
                <c:pt idx="188">
                  <c:v>2.2720038165935241</c:v>
                </c:pt>
                <c:pt idx="189">
                  <c:v>2.2906774534324486</c:v>
                </c:pt>
                <c:pt idx="190">
                  <c:v>2.2790467727103891</c:v>
                </c:pt>
                <c:pt idx="191">
                  <c:v>2.2093393634800051</c:v>
                </c:pt>
                <c:pt idx="192">
                  <c:v>2.1551715671511378</c:v>
                </c:pt>
                <c:pt idx="193">
                  <c:v>2.1068246075585817</c:v>
                </c:pt>
                <c:pt idx="194">
                  <c:v>2.2367102718076519</c:v>
                </c:pt>
                <c:pt idx="195">
                  <c:v>2.2834532727261054</c:v>
                </c:pt>
                <c:pt idx="196">
                  <c:v>2.4127725617800704</c:v>
                </c:pt>
                <c:pt idx="197">
                  <c:v>2.3080400805669115</c:v>
                </c:pt>
                <c:pt idx="198">
                  <c:v>2.1673017758923123</c:v>
                </c:pt>
                <c:pt idx="199">
                  <c:v>2.1089606461756398</c:v>
                </c:pt>
                <c:pt idx="200">
                  <c:v>2.0829343018696811</c:v>
                </c:pt>
                <c:pt idx="201">
                  <c:v>2.1221024482691351</c:v>
                </c:pt>
                <c:pt idx="202">
                  <c:v>2.1531371980431664</c:v>
                </c:pt>
                <c:pt idx="203">
                  <c:v>2.1870253850618493</c:v>
                </c:pt>
                <c:pt idx="204">
                  <c:v>2.2076065198375026</c:v>
                </c:pt>
                <c:pt idx="205">
                  <c:v>2.1579868836029248</c:v>
                </c:pt>
                <c:pt idx="206">
                  <c:v>2.1965185482501441</c:v>
                </c:pt>
                <c:pt idx="207">
                  <c:v>2.2402019407386549</c:v>
                </c:pt>
                <c:pt idx="208">
                  <c:v>2.3163748207839818</c:v>
                </c:pt>
                <c:pt idx="209">
                  <c:v>2.2404758488362524</c:v>
                </c:pt>
                <c:pt idx="210">
                  <c:v>2.1567614045314247</c:v>
                </c:pt>
                <c:pt idx="211">
                  <c:v>2.1552645493256444</c:v>
                </c:pt>
                <c:pt idx="212">
                  <c:v>2.1617907614501748</c:v>
                </c:pt>
                <c:pt idx="213">
                  <c:v>2.1777989873530577</c:v>
                </c:pt>
                <c:pt idx="214">
                  <c:v>2.2522765421853599</c:v>
                </c:pt>
                <c:pt idx="215">
                  <c:v>2.4196212121414011</c:v>
                </c:pt>
                <c:pt idx="216">
                  <c:v>2.5529659335838621</c:v>
                </c:pt>
                <c:pt idx="217">
                  <c:v>2.5774255536971045</c:v>
                </c:pt>
                <c:pt idx="218">
                  <c:v>2.5809913052219269</c:v>
                </c:pt>
                <c:pt idx="219">
                  <c:v>2.6858791227804311</c:v>
                </c:pt>
                <c:pt idx="220">
                  <c:v>2.5944954705374808</c:v>
                </c:pt>
                <c:pt idx="221">
                  <c:v>2.5958915996653849</c:v>
                </c:pt>
                <c:pt idx="222">
                  <c:v>2.6700157106230082</c:v>
                </c:pt>
                <c:pt idx="223">
                  <c:v>2.6407037243511775</c:v>
                </c:pt>
                <c:pt idx="224">
                  <c:v>2.4688451208379734</c:v>
                </c:pt>
                <c:pt idx="225">
                  <c:v>2.4960229902831133</c:v>
                </c:pt>
                <c:pt idx="226">
                  <c:v>2.5508785027512682</c:v>
                </c:pt>
                <c:pt idx="227">
                  <c:v>2.6396931576583631</c:v>
                </c:pt>
                <c:pt idx="228">
                  <c:v>2.6375191253063481</c:v>
                </c:pt>
                <c:pt idx="229">
                  <c:v>2.5887143134985982</c:v>
                </c:pt>
                <c:pt idx="230">
                  <c:v>2.5791029866606139</c:v>
                </c:pt>
                <c:pt idx="231">
                  <c:v>2.3952630621522637</c:v>
                </c:pt>
                <c:pt idx="232">
                  <c:v>2.2512291301597669</c:v>
                </c:pt>
                <c:pt idx="233">
                  <c:v>2.0740823891166373</c:v>
                </c:pt>
                <c:pt idx="234">
                  <c:v>1.957533625439233</c:v>
                </c:pt>
                <c:pt idx="235">
                  <c:v>1.8978368714838847</c:v>
                </c:pt>
                <c:pt idx="236">
                  <c:v>1.9270773194876207</c:v>
                </c:pt>
                <c:pt idx="237">
                  <c:v>1.8136794496210211</c:v>
                </c:pt>
                <c:pt idx="238">
                  <c:v>1.7691718322373013</c:v>
                </c:pt>
                <c:pt idx="239">
                  <c:v>1.7936249840182115</c:v>
                </c:pt>
                <c:pt idx="240">
                  <c:v>1.7343940645442255</c:v>
                </c:pt>
                <c:pt idx="241">
                  <c:v>1.8791015491891085</c:v>
                </c:pt>
                <c:pt idx="242">
                  <c:v>1.9132597082395111</c:v>
                </c:pt>
                <c:pt idx="243">
                  <c:v>1.9701953809564954</c:v>
                </c:pt>
                <c:pt idx="244">
                  <c:v>1.9428841280167199</c:v>
                </c:pt>
                <c:pt idx="245">
                  <c:v>2.0038203479622867</c:v>
                </c:pt>
                <c:pt idx="246">
                  <c:v>2.0052886552987621</c:v>
                </c:pt>
                <c:pt idx="247">
                  <c:v>2.1011504141867352</c:v>
                </c:pt>
                <c:pt idx="248">
                  <c:v>2.1118361076910839</c:v>
                </c:pt>
                <c:pt idx="249">
                  <c:v>2.1299331492579396</c:v>
                </c:pt>
                <c:pt idx="250">
                  <c:v>2.1477097692806675</c:v>
                </c:pt>
                <c:pt idx="251">
                  <c:v>2.1104497436130867</c:v>
                </c:pt>
                <c:pt idx="252">
                  <c:v>2.122897369576858</c:v>
                </c:pt>
                <c:pt idx="253">
                  <c:v>2.0698174394938995</c:v>
                </c:pt>
                <c:pt idx="254">
                  <c:v>2.0924138719739638</c:v>
                </c:pt>
                <c:pt idx="255">
                  <c:v>2.0937773199442042</c:v>
                </c:pt>
                <c:pt idx="256">
                  <c:v>2.1024073031407076</c:v>
                </c:pt>
                <c:pt idx="257">
                  <c:v>2.1529622824150039</c:v>
                </c:pt>
                <c:pt idx="258">
                  <c:v>2.1644289512905921</c:v>
                </c:pt>
                <c:pt idx="259">
                  <c:v>2.1125064137991734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AD-2340-9D7C-0E6ED45E8214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Industry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Sheet2!$E$3:$E$262</c:f>
              <c:numCache>
                <c:formatCode>0.0</c:formatCode>
                <c:ptCount val="260"/>
                <c:pt idx="0">
                  <c:v>0.48669601062853207</c:v>
                </c:pt>
                <c:pt idx="1">
                  <c:v>-3.4741787236902688E-3</c:v>
                </c:pt>
                <c:pt idx="2">
                  <c:v>-4.6182484765192378E-2</c:v>
                </c:pt>
                <c:pt idx="3">
                  <c:v>-9.5501803363339466E-2</c:v>
                </c:pt>
                <c:pt idx="4">
                  <c:v>0.23931030157019073</c:v>
                </c:pt>
                <c:pt idx="5">
                  <c:v>0.18841492114942238</c:v>
                </c:pt>
                <c:pt idx="6">
                  <c:v>1.561107894579691</c:v>
                </c:pt>
                <c:pt idx="7">
                  <c:v>1.0372861776498556</c:v>
                </c:pt>
                <c:pt idx="8">
                  <c:v>-0.2492506836890529</c:v>
                </c:pt>
                <c:pt idx="9">
                  <c:v>-0.32467948858689422</c:v>
                </c:pt>
                <c:pt idx="10">
                  <c:v>-0.32281277492955063</c:v>
                </c:pt>
                <c:pt idx="11">
                  <c:v>0.20625100180838363</c:v>
                </c:pt>
                <c:pt idx="12">
                  <c:v>-0.55502167568020733</c:v>
                </c:pt>
                <c:pt idx="13">
                  <c:v>-2.2284564479812259</c:v>
                </c:pt>
                <c:pt idx="14">
                  <c:v>-2.8203459156354231</c:v>
                </c:pt>
                <c:pt idx="15">
                  <c:v>-3.358096805273433</c:v>
                </c:pt>
                <c:pt idx="16">
                  <c:v>-2.4312201723356779</c:v>
                </c:pt>
                <c:pt idx="17">
                  <c:v>-0.98120742595499877</c:v>
                </c:pt>
                <c:pt idx="18">
                  <c:v>-1.201078211756085</c:v>
                </c:pt>
                <c:pt idx="19">
                  <c:v>-1.5282622069971521</c:v>
                </c:pt>
                <c:pt idx="20">
                  <c:v>-1.6289223174390592</c:v>
                </c:pt>
                <c:pt idx="21">
                  <c:v>-2.1182620103085759</c:v>
                </c:pt>
                <c:pt idx="22">
                  <c:v>-2.2814542219968872</c:v>
                </c:pt>
                <c:pt idx="23">
                  <c:v>-2.2701603908237562</c:v>
                </c:pt>
                <c:pt idx="24">
                  <c:v>-2.3267489264704846</c:v>
                </c:pt>
                <c:pt idx="25">
                  <c:v>-1.6158908573768787</c:v>
                </c:pt>
                <c:pt idx="26">
                  <c:v>-1.4258718192710553</c:v>
                </c:pt>
                <c:pt idx="27">
                  <c:v>-1.4692316901152496</c:v>
                </c:pt>
                <c:pt idx="28">
                  <c:v>-1.7273053560966352</c:v>
                </c:pt>
                <c:pt idx="29">
                  <c:v>-1.5056339044499629</c:v>
                </c:pt>
                <c:pt idx="30">
                  <c:v>-0.85843254578903716</c:v>
                </c:pt>
                <c:pt idx="31">
                  <c:v>-1.700857822863501</c:v>
                </c:pt>
                <c:pt idx="32">
                  <c:v>-2.1991124639497941</c:v>
                </c:pt>
                <c:pt idx="33">
                  <c:v>-2.2763849559905105</c:v>
                </c:pt>
                <c:pt idx="34">
                  <c:v>-2.6567062718180625</c:v>
                </c:pt>
                <c:pt idx="35">
                  <c:v>-3.1484183045171998</c:v>
                </c:pt>
                <c:pt idx="36">
                  <c:v>-3.0044879489137419</c:v>
                </c:pt>
                <c:pt idx="37">
                  <c:v>-3.8447177844179707</c:v>
                </c:pt>
                <c:pt idx="38">
                  <c:v>-3.1634560448558666</c:v>
                </c:pt>
                <c:pt idx="39">
                  <c:v>-2.242500936566342</c:v>
                </c:pt>
                <c:pt idx="40">
                  <c:v>-1.879378301587646</c:v>
                </c:pt>
                <c:pt idx="41">
                  <c:v>-2.6571916597446212</c:v>
                </c:pt>
                <c:pt idx="42">
                  <c:v>-3.3632227001705481</c:v>
                </c:pt>
                <c:pt idx="43">
                  <c:v>-3.9228500570602427</c:v>
                </c:pt>
                <c:pt idx="44">
                  <c:v>-5.4243648353033151</c:v>
                </c:pt>
                <c:pt idx="45">
                  <c:v>-5.7810729807695296</c:v>
                </c:pt>
                <c:pt idx="46">
                  <c:v>-7.1938963309520556</c:v>
                </c:pt>
                <c:pt idx="47">
                  <c:v>-8.7183348173199295</c:v>
                </c:pt>
                <c:pt idx="48">
                  <c:v>-10.18147332305395</c:v>
                </c:pt>
                <c:pt idx="49">
                  <c:v>-10.536022543423917</c:v>
                </c:pt>
                <c:pt idx="50">
                  <c:v>-10.56247096427742</c:v>
                </c:pt>
                <c:pt idx="51">
                  <c:v>-11.504337230293618</c:v>
                </c:pt>
                <c:pt idx="52">
                  <c:v>-11.857717897938871</c:v>
                </c:pt>
                <c:pt idx="53">
                  <c:v>-12.436048628797908</c:v>
                </c:pt>
                <c:pt idx="54">
                  <c:v>-13.22638562856306</c:v>
                </c:pt>
                <c:pt idx="55">
                  <c:v>-13.498225536972994</c:v>
                </c:pt>
                <c:pt idx="56">
                  <c:v>-14.575711210932866</c:v>
                </c:pt>
                <c:pt idx="57">
                  <c:v>-14.741282976948131</c:v>
                </c:pt>
                <c:pt idx="58">
                  <c:v>-14.940913797473623</c:v>
                </c:pt>
                <c:pt idx="59">
                  <c:v>-14.730669068787389</c:v>
                </c:pt>
                <c:pt idx="60">
                  <c:v>-14.400655440858991</c:v>
                </c:pt>
                <c:pt idx="61">
                  <c:v>-14.282951430787385</c:v>
                </c:pt>
                <c:pt idx="62">
                  <c:v>-14.33051808499286</c:v>
                </c:pt>
                <c:pt idx="63">
                  <c:v>-14.108879713271595</c:v>
                </c:pt>
                <c:pt idx="64">
                  <c:v>-14.381187007776765</c:v>
                </c:pt>
                <c:pt idx="65">
                  <c:v>-14.060825749893745</c:v>
                </c:pt>
                <c:pt idx="66">
                  <c:v>-13.335654330407328</c:v>
                </c:pt>
                <c:pt idx="67">
                  <c:v>-13.798663378738199</c:v>
                </c:pt>
                <c:pt idx="68">
                  <c:v>-14.747053602983645</c:v>
                </c:pt>
                <c:pt idx="69">
                  <c:v>-15.612032133717046</c:v>
                </c:pt>
                <c:pt idx="70">
                  <c:v>-15.934066962765423</c:v>
                </c:pt>
                <c:pt idx="71">
                  <c:v>-16.807138976857491</c:v>
                </c:pt>
                <c:pt idx="72">
                  <c:v>-16.719201833806824</c:v>
                </c:pt>
                <c:pt idx="73">
                  <c:v>-16.677349600564526</c:v>
                </c:pt>
                <c:pt idx="74">
                  <c:v>-16.419329321396585</c:v>
                </c:pt>
                <c:pt idx="75">
                  <c:v>-15.90679703969375</c:v>
                </c:pt>
                <c:pt idx="76">
                  <c:v>-15.505454341993048</c:v>
                </c:pt>
                <c:pt idx="77">
                  <c:v>-14.976178144670509</c:v>
                </c:pt>
                <c:pt idx="78">
                  <c:v>-14.986056171319749</c:v>
                </c:pt>
                <c:pt idx="79">
                  <c:v>-15.010209229418507</c:v>
                </c:pt>
                <c:pt idx="80">
                  <c:v>-14.983109888574806</c:v>
                </c:pt>
                <c:pt idx="81">
                  <c:v>-14.754384776612905</c:v>
                </c:pt>
                <c:pt idx="82">
                  <c:v>-14.542167212753634</c:v>
                </c:pt>
                <c:pt idx="83">
                  <c:v>-15.360091416037664</c:v>
                </c:pt>
                <c:pt idx="84">
                  <c:v>-15.326734975151886</c:v>
                </c:pt>
                <c:pt idx="85">
                  <c:v>-15.225488136070195</c:v>
                </c:pt>
                <c:pt idx="86">
                  <c:v>-15.337107650216423</c:v>
                </c:pt>
                <c:pt idx="87">
                  <c:v>-15.70919962906572</c:v>
                </c:pt>
                <c:pt idx="88">
                  <c:v>-15.603646932650674</c:v>
                </c:pt>
                <c:pt idx="89">
                  <c:v>-15.621625141338509</c:v>
                </c:pt>
                <c:pt idx="90">
                  <c:v>-14.416163426542836</c:v>
                </c:pt>
                <c:pt idx="91">
                  <c:v>-14.414745579160979</c:v>
                </c:pt>
                <c:pt idx="92">
                  <c:v>-15.05583533102042</c:v>
                </c:pt>
                <c:pt idx="93">
                  <c:v>-14.777984117812172</c:v>
                </c:pt>
                <c:pt idx="94">
                  <c:v>-14.289307926968013</c:v>
                </c:pt>
                <c:pt idx="95">
                  <c:v>-14.155492109721004</c:v>
                </c:pt>
                <c:pt idx="96">
                  <c:v>-14.718216760056217</c:v>
                </c:pt>
                <c:pt idx="97">
                  <c:v>-14.743655807637587</c:v>
                </c:pt>
                <c:pt idx="98">
                  <c:v>-14.352048836400016</c:v>
                </c:pt>
                <c:pt idx="99">
                  <c:v>-14.259987151631012</c:v>
                </c:pt>
                <c:pt idx="100">
                  <c:v>-14.876294409451269</c:v>
                </c:pt>
                <c:pt idx="101">
                  <c:v>-14.266949793310953</c:v>
                </c:pt>
                <c:pt idx="102">
                  <c:v>-14.821665775998406</c:v>
                </c:pt>
                <c:pt idx="103">
                  <c:v>-15.060828373583217</c:v>
                </c:pt>
                <c:pt idx="104">
                  <c:v>-14.932564829534206</c:v>
                </c:pt>
                <c:pt idx="105">
                  <c:v>-14.211528536484483</c:v>
                </c:pt>
                <c:pt idx="106">
                  <c:v>-14.254084533331756</c:v>
                </c:pt>
                <c:pt idx="107">
                  <c:v>-14.058105507301919</c:v>
                </c:pt>
                <c:pt idx="108">
                  <c:v>-14.000638490524688</c:v>
                </c:pt>
                <c:pt idx="109">
                  <c:v>-13.709715175767858</c:v>
                </c:pt>
                <c:pt idx="110">
                  <c:v>-13.433127214174441</c:v>
                </c:pt>
                <c:pt idx="111">
                  <c:v>-13.930236610686563</c:v>
                </c:pt>
                <c:pt idx="112">
                  <c:v>-14.241476240936631</c:v>
                </c:pt>
                <c:pt idx="113">
                  <c:v>-14.414743031364265</c:v>
                </c:pt>
                <c:pt idx="114">
                  <c:v>-14.650109956232473</c:v>
                </c:pt>
                <c:pt idx="115">
                  <c:v>-14.761314143672196</c:v>
                </c:pt>
                <c:pt idx="116">
                  <c:v>-14.695592601846137</c:v>
                </c:pt>
                <c:pt idx="117">
                  <c:v>-14.776718077628976</c:v>
                </c:pt>
                <c:pt idx="118">
                  <c:v>-14.672189294786968</c:v>
                </c:pt>
                <c:pt idx="119">
                  <c:v>-15.421819635682578</c:v>
                </c:pt>
                <c:pt idx="120">
                  <c:v>-15.319428921200064</c:v>
                </c:pt>
                <c:pt idx="121">
                  <c:v>-15.323496424621469</c:v>
                </c:pt>
                <c:pt idx="122">
                  <c:v>-15.239259897917629</c:v>
                </c:pt>
                <c:pt idx="123">
                  <c:v>-15.264896002279382</c:v>
                </c:pt>
                <c:pt idx="124">
                  <c:v>-14.182305446972023</c:v>
                </c:pt>
                <c:pt idx="125">
                  <c:v>-14.084698348416765</c:v>
                </c:pt>
                <c:pt idx="126">
                  <c:v>-13.76719306511769</c:v>
                </c:pt>
                <c:pt idx="127">
                  <c:v>-13.154480453093573</c:v>
                </c:pt>
                <c:pt idx="128">
                  <c:v>-13.405003539996684</c:v>
                </c:pt>
                <c:pt idx="129">
                  <c:v>-13.782123696335898</c:v>
                </c:pt>
                <c:pt idx="130">
                  <c:v>-12.768982125458262</c:v>
                </c:pt>
                <c:pt idx="131">
                  <c:v>-12.977489792202512</c:v>
                </c:pt>
                <c:pt idx="132">
                  <c:v>-12.68254242870549</c:v>
                </c:pt>
                <c:pt idx="133">
                  <c:v>-12.386764382397558</c:v>
                </c:pt>
                <c:pt idx="134">
                  <c:v>-12.487267660484491</c:v>
                </c:pt>
                <c:pt idx="135">
                  <c:v>-12.360355562045406</c:v>
                </c:pt>
                <c:pt idx="136">
                  <c:v>-12.033438763621458</c:v>
                </c:pt>
                <c:pt idx="137">
                  <c:v>-12.028296811535986</c:v>
                </c:pt>
                <c:pt idx="138">
                  <c:v>-12.687695040183243</c:v>
                </c:pt>
                <c:pt idx="139">
                  <c:v>-13.01078797507056</c:v>
                </c:pt>
                <c:pt idx="140">
                  <c:v>-13.554535826510001</c:v>
                </c:pt>
                <c:pt idx="141">
                  <c:v>-12.753658983011519</c:v>
                </c:pt>
                <c:pt idx="142">
                  <c:v>-14.150388044949009</c:v>
                </c:pt>
                <c:pt idx="143">
                  <c:v>-15.600164092105365</c:v>
                </c:pt>
                <c:pt idx="144">
                  <c:v>-15.309558210213545</c:v>
                </c:pt>
                <c:pt idx="145">
                  <c:v>-14.583250386975672</c:v>
                </c:pt>
                <c:pt idx="146">
                  <c:v>-15.337939026826815</c:v>
                </c:pt>
                <c:pt idx="147">
                  <c:v>-15.085427748286516</c:v>
                </c:pt>
                <c:pt idx="148">
                  <c:v>-16.363072999070834</c:v>
                </c:pt>
                <c:pt idx="149">
                  <c:v>-16.139076139879691</c:v>
                </c:pt>
                <c:pt idx="150">
                  <c:v>-15.550017222249108</c:v>
                </c:pt>
                <c:pt idx="151">
                  <c:v>-16.344562061419108</c:v>
                </c:pt>
                <c:pt idx="152">
                  <c:v>-17.105502157496737</c:v>
                </c:pt>
                <c:pt idx="153">
                  <c:v>-18.224775867444553</c:v>
                </c:pt>
                <c:pt idx="154">
                  <c:v>-17.807212321735388</c:v>
                </c:pt>
                <c:pt idx="155">
                  <c:v>-19.195130234530431</c:v>
                </c:pt>
                <c:pt idx="156">
                  <c:v>-17.041006759640023</c:v>
                </c:pt>
                <c:pt idx="157">
                  <c:v>-16.253049228525285</c:v>
                </c:pt>
                <c:pt idx="158">
                  <c:v>-15.12550636873609</c:v>
                </c:pt>
                <c:pt idx="159">
                  <c:v>-15.197583036186897</c:v>
                </c:pt>
                <c:pt idx="160">
                  <c:v>-15.80963681372349</c:v>
                </c:pt>
                <c:pt idx="161">
                  <c:v>-16.434066256082769</c:v>
                </c:pt>
                <c:pt idx="162">
                  <c:v>-17.241475916438432</c:v>
                </c:pt>
                <c:pt idx="163">
                  <c:v>-17.590365292821232</c:v>
                </c:pt>
                <c:pt idx="164">
                  <c:v>-17.142775488392246</c:v>
                </c:pt>
                <c:pt idx="165">
                  <c:v>-17.928945952390965</c:v>
                </c:pt>
                <c:pt idx="166">
                  <c:v>-17.465923756984388</c:v>
                </c:pt>
                <c:pt idx="167">
                  <c:v>-16.910983866108715</c:v>
                </c:pt>
                <c:pt idx="168">
                  <c:v>-16.511476324926996</c:v>
                </c:pt>
                <c:pt idx="169">
                  <c:v>-15.778547538097374</c:v>
                </c:pt>
                <c:pt idx="170">
                  <c:v>-16.011265340888592</c:v>
                </c:pt>
                <c:pt idx="171">
                  <c:v>-15.503399316000456</c:v>
                </c:pt>
                <c:pt idx="172">
                  <c:v>-14.940604759228481</c:v>
                </c:pt>
                <c:pt idx="173">
                  <c:v>-14.977572748907908</c:v>
                </c:pt>
                <c:pt idx="174">
                  <c:v>-15.200343985583901</c:v>
                </c:pt>
                <c:pt idx="175">
                  <c:v>-15.185749429926215</c:v>
                </c:pt>
                <c:pt idx="176">
                  <c:v>-15.502509018659968</c:v>
                </c:pt>
                <c:pt idx="177">
                  <c:v>-14.56873271294053</c:v>
                </c:pt>
                <c:pt idx="178">
                  <c:v>-14.953581220366249</c:v>
                </c:pt>
                <c:pt idx="179">
                  <c:v>-14.405395419157795</c:v>
                </c:pt>
                <c:pt idx="180">
                  <c:v>-13.573901251948346</c:v>
                </c:pt>
                <c:pt idx="181">
                  <c:v>-14.003455248827496</c:v>
                </c:pt>
                <c:pt idx="182">
                  <c:v>-13.665507158475334</c:v>
                </c:pt>
                <c:pt idx="183">
                  <c:v>-14.583895099301174</c:v>
                </c:pt>
                <c:pt idx="184">
                  <c:v>-14.818837025893423</c:v>
                </c:pt>
                <c:pt idx="185">
                  <c:v>-14.830893020943183</c:v>
                </c:pt>
                <c:pt idx="186">
                  <c:v>-14.701258487333972</c:v>
                </c:pt>
                <c:pt idx="187">
                  <c:v>-14.603878464250814</c:v>
                </c:pt>
                <c:pt idx="188">
                  <c:v>-15.022404321752179</c:v>
                </c:pt>
                <c:pt idx="189">
                  <c:v>-18.055531804927206</c:v>
                </c:pt>
                <c:pt idx="190">
                  <c:v>-20.315508309636982</c:v>
                </c:pt>
                <c:pt idx="191">
                  <c:v>-20.39506762953717</c:v>
                </c:pt>
                <c:pt idx="192">
                  <c:v>-20.422202729057677</c:v>
                </c:pt>
                <c:pt idx="193">
                  <c:v>-21.475666681551463</c:v>
                </c:pt>
                <c:pt idx="194">
                  <c:v>-22.030846469641141</c:v>
                </c:pt>
                <c:pt idx="195">
                  <c:v>-22.548622321246832</c:v>
                </c:pt>
                <c:pt idx="196">
                  <c:v>-23.131621988438656</c:v>
                </c:pt>
                <c:pt idx="197">
                  <c:v>-23.370784332249727</c:v>
                </c:pt>
                <c:pt idx="198">
                  <c:v>-22.929134737436314</c:v>
                </c:pt>
                <c:pt idx="199">
                  <c:v>-22.401773511327686</c:v>
                </c:pt>
                <c:pt idx="200">
                  <c:v>-22.26073806446221</c:v>
                </c:pt>
                <c:pt idx="201">
                  <c:v>-21.754316093212399</c:v>
                </c:pt>
                <c:pt idx="202">
                  <c:v>-21.30389797679004</c:v>
                </c:pt>
                <c:pt idx="203">
                  <c:v>-20.433353938711353</c:v>
                </c:pt>
                <c:pt idx="204">
                  <c:v>-20.222238875423258</c:v>
                </c:pt>
                <c:pt idx="205">
                  <c:v>-18.499398515582474</c:v>
                </c:pt>
                <c:pt idx="206">
                  <c:v>-16.639251356433448</c:v>
                </c:pt>
                <c:pt idx="207">
                  <c:v>-17.696141144160993</c:v>
                </c:pt>
                <c:pt idx="208">
                  <c:v>-16.712656158978191</c:v>
                </c:pt>
                <c:pt idx="209">
                  <c:v>-17.041547597458319</c:v>
                </c:pt>
                <c:pt idx="210">
                  <c:v>-16.030384075668486</c:v>
                </c:pt>
                <c:pt idx="211">
                  <c:v>-15.604224808652729</c:v>
                </c:pt>
                <c:pt idx="212">
                  <c:v>-15.50011661797825</c:v>
                </c:pt>
                <c:pt idx="213">
                  <c:v>-17.011428424361082</c:v>
                </c:pt>
                <c:pt idx="214">
                  <c:v>-16.661869594825241</c:v>
                </c:pt>
                <c:pt idx="215">
                  <c:v>-16.255783639612527</c:v>
                </c:pt>
                <c:pt idx="216">
                  <c:v>-16.101774445205308</c:v>
                </c:pt>
                <c:pt idx="217">
                  <c:v>-15.939639906476694</c:v>
                </c:pt>
                <c:pt idx="218">
                  <c:v>-15.370387983360356</c:v>
                </c:pt>
                <c:pt idx="219">
                  <c:v>-14.069365580028755</c:v>
                </c:pt>
                <c:pt idx="220">
                  <c:v>-13.970709332793554</c:v>
                </c:pt>
                <c:pt idx="221">
                  <c:v>-13.617604909391989</c:v>
                </c:pt>
                <c:pt idx="222">
                  <c:v>-13.425181053852429</c:v>
                </c:pt>
                <c:pt idx="223">
                  <c:v>-15.01838612003672</c:v>
                </c:pt>
                <c:pt idx="224">
                  <c:v>-15.577840413906868</c:v>
                </c:pt>
                <c:pt idx="225">
                  <c:v>-15.441667137980092</c:v>
                </c:pt>
                <c:pt idx="226">
                  <c:v>-16.223253517880046</c:v>
                </c:pt>
                <c:pt idx="227">
                  <c:v>-17.078391681781696</c:v>
                </c:pt>
                <c:pt idx="228">
                  <c:v>-20.514664594573727</c:v>
                </c:pt>
                <c:pt idx="229">
                  <c:v>-22.107254729121706</c:v>
                </c:pt>
                <c:pt idx="230">
                  <c:v>-24.196308934893292</c:v>
                </c:pt>
                <c:pt idx="231">
                  <c:v>-24.654973335977967</c:v>
                </c:pt>
                <c:pt idx="232">
                  <c:v>-24.693253559254121</c:v>
                </c:pt>
                <c:pt idx="233">
                  <c:v>-23.897247158995789</c:v>
                </c:pt>
                <c:pt idx="234">
                  <c:v>-23.916745896605136</c:v>
                </c:pt>
                <c:pt idx="235">
                  <c:v>-23.829078448483823</c:v>
                </c:pt>
                <c:pt idx="236">
                  <c:v>-23.94477327962365</c:v>
                </c:pt>
                <c:pt idx="237">
                  <c:v>-23.900349862798763</c:v>
                </c:pt>
                <c:pt idx="238">
                  <c:v>-23.86586914227594</c:v>
                </c:pt>
                <c:pt idx="239">
                  <c:v>-23.40630719166796</c:v>
                </c:pt>
                <c:pt idx="240">
                  <c:v>-23.267121363565721</c:v>
                </c:pt>
                <c:pt idx="241">
                  <c:v>-22.647820957691113</c:v>
                </c:pt>
                <c:pt idx="242">
                  <c:v>-23.188309541286841</c:v>
                </c:pt>
                <c:pt idx="243">
                  <c:v>-23.620367927532556</c:v>
                </c:pt>
                <c:pt idx="244">
                  <c:v>-24.127711503912671</c:v>
                </c:pt>
                <c:pt idx="245">
                  <c:v>-24.099982047757248</c:v>
                </c:pt>
                <c:pt idx="246">
                  <c:v>-23.998626078423484</c:v>
                </c:pt>
                <c:pt idx="247">
                  <c:v>-24.316055637934038</c:v>
                </c:pt>
                <c:pt idx="248">
                  <c:v>-24.051945972240745</c:v>
                </c:pt>
                <c:pt idx="249">
                  <c:v>-24.038651799765709</c:v>
                </c:pt>
                <c:pt idx="250">
                  <c:v>-24.245609453881482</c:v>
                </c:pt>
                <c:pt idx="251">
                  <c:v>-23.647373239398451</c:v>
                </c:pt>
                <c:pt idx="252">
                  <c:v>-23.6046591036366</c:v>
                </c:pt>
                <c:pt idx="253">
                  <c:v>-23.714580318026584</c:v>
                </c:pt>
                <c:pt idx="254">
                  <c:v>-23.724629757166504</c:v>
                </c:pt>
                <c:pt idx="255">
                  <c:v>-23.71619384466544</c:v>
                </c:pt>
                <c:pt idx="256">
                  <c:v>-23.661146874911942</c:v>
                </c:pt>
                <c:pt idx="257">
                  <c:v>-23.761436292923616</c:v>
                </c:pt>
                <c:pt idx="258">
                  <c:v>-23.883447161931915</c:v>
                </c:pt>
                <c:pt idx="259">
                  <c:v>-23.849252346560455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AD-2340-9D7C-0E6ED45E8214}"/>
            </c:ext>
          </c:extLst>
        </c:ser>
        <c:ser>
          <c:idx val="4"/>
          <c:order val="4"/>
          <c:tx>
            <c:strRef>
              <c:f>Sheet2!$F$2</c:f>
              <c:strCache>
                <c:ptCount val="1"/>
                <c:pt idx="0">
                  <c:v>Issue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Sheet2!$F$3:$F$262</c:f>
              <c:numCache>
                <c:formatCode>0.0</c:formatCode>
                <c:ptCount val="260"/>
                <c:pt idx="0">
                  <c:v>-2.2584428462581019E-2</c:v>
                </c:pt>
                <c:pt idx="1">
                  <c:v>0.72619327574253245</c:v>
                </c:pt>
                <c:pt idx="2">
                  <c:v>2.3298552546682938</c:v>
                </c:pt>
                <c:pt idx="3">
                  <c:v>2.3324220606646602</c:v>
                </c:pt>
                <c:pt idx="4">
                  <c:v>1.0528312615480298</c:v>
                </c:pt>
                <c:pt idx="5">
                  <c:v>-0.61562769823149344</c:v>
                </c:pt>
                <c:pt idx="6">
                  <c:v>-1.8552052845748173</c:v>
                </c:pt>
                <c:pt idx="7">
                  <c:v>-1.907342774285091</c:v>
                </c:pt>
                <c:pt idx="8">
                  <c:v>-1.5102445232567465</c:v>
                </c:pt>
                <c:pt idx="9">
                  <c:v>-1.5089460693387213</c:v>
                </c:pt>
                <c:pt idx="10">
                  <c:v>-1.5618898726204797</c:v>
                </c:pt>
                <c:pt idx="11">
                  <c:v>-2.2065869759105148</c:v>
                </c:pt>
                <c:pt idx="12">
                  <c:v>-2.8664028421561367</c:v>
                </c:pt>
                <c:pt idx="13">
                  <c:v>-2.9741949706092532</c:v>
                </c:pt>
                <c:pt idx="14">
                  <c:v>-3.8075008618296002</c:v>
                </c:pt>
                <c:pt idx="15">
                  <c:v>-3.9008575100709408</c:v>
                </c:pt>
                <c:pt idx="16">
                  <c:v>-2.8037810301313559</c:v>
                </c:pt>
                <c:pt idx="17">
                  <c:v>-2.6106352362144727</c:v>
                </c:pt>
                <c:pt idx="18">
                  <c:v>-4.1264239241784884</c:v>
                </c:pt>
                <c:pt idx="19">
                  <c:v>-4.878240566437217</c:v>
                </c:pt>
                <c:pt idx="20">
                  <c:v>-6.3019380932174887</c:v>
                </c:pt>
                <c:pt idx="21">
                  <c:v>-5.7486141381355029</c:v>
                </c:pt>
                <c:pt idx="22">
                  <c:v>-4.4840604732530407</c:v>
                </c:pt>
                <c:pt idx="23">
                  <c:v>-3.5456539004210272</c:v>
                </c:pt>
                <c:pt idx="24">
                  <c:v>-3.2114826196002317</c:v>
                </c:pt>
                <c:pt idx="25">
                  <c:v>-3.0809203066813184</c:v>
                </c:pt>
                <c:pt idx="26">
                  <c:v>-2.6838717814027393</c:v>
                </c:pt>
                <c:pt idx="27">
                  <c:v>-3.1796772082088811</c:v>
                </c:pt>
                <c:pt idx="28">
                  <c:v>-2.8209557608331579</c:v>
                </c:pt>
                <c:pt idx="29">
                  <c:v>-2.6367259060533863</c:v>
                </c:pt>
                <c:pt idx="30">
                  <c:v>-2.1454997344998508</c:v>
                </c:pt>
                <c:pt idx="31">
                  <c:v>-7.9021912754632107E-3</c:v>
                </c:pt>
                <c:pt idx="32">
                  <c:v>1.8495206975840206</c:v>
                </c:pt>
                <c:pt idx="33">
                  <c:v>4.5618521161180032</c:v>
                </c:pt>
                <c:pt idx="34">
                  <c:v>5.9976460760804144</c:v>
                </c:pt>
                <c:pt idx="35">
                  <c:v>8.1169910926675648</c:v>
                </c:pt>
                <c:pt idx="36">
                  <c:v>7.2327969454862941</c:v>
                </c:pt>
                <c:pt idx="37">
                  <c:v>8.2794191599119795</c:v>
                </c:pt>
                <c:pt idx="38">
                  <c:v>8.7037289427014706</c:v>
                </c:pt>
                <c:pt idx="39">
                  <c:v>8.1067057037510253</c:v>
                </c:pt>
                <c:pt idx="40">
                  <c:v>10.263941372637094</c:v>
                </c:pt>
                <c:pt idx="41">
                  <c:v>9.1812584827845392</c:v>
                </c:pt>
                <c:pt idx="42">
                  <c:v>7.3388157324307306</c:v>
                </c:pt>
                <c:pt idx="43">
                  <c:v>5.3227037822048251</c:v>
                </c:pt>
                <c:pt idx="44">
                  <c:v>5.4525181861510719</c:v>
                </c:pt>
                <c:pt idx="45">
                  <c:v>6.296067794183994</c:v>
                </c:pt>
                <c:pt idx="46">
                  <c:v>7.8465092407399366</c:v>
                </c:pt>
                <c:pt idx="47">
                  <c:v>8.3919332059411946</c:v>
                </c:pt>
                <c:pt idx="48">
                  <c:v>9.2279126249588508</c:v>
                </c:pt>
                <c:pt idx="49">
                  <c:v>9.7497544979190067</c:v>
                </c:pt>
                <c:pt idx="50">
                  <c:v>5.1175388937971524</c:v>
                </c:pt>
                <c:pt idx="51">
                  <c:v>1.5676494462832846</c:v>
                </c:pt>
                <c:pt idx="52">
                  <c:v>-0.19350767009262848</c:v>
                </c:pt>
                <c:pt idx="53">
                  <c:v>-4.2470873629615626</c:v>
                </c:pt>
                <c:pt idx="54">
                  <c:v>-6.2874055938638822</c:v>
                </c:pt>
                <c:pt idx="55">
                  <c:v>-9.6306578412625132</c:v>
                </c:pt>
                <c:pt idx="56">
                  <c:v>-10.813692465053023</c:v>
                </c:pt>
                <c:pt idx="57">
                  <c:v>-11.586540446110252</c:v>
                </c:pt>
                <c:pt idx="58">
                  <c:v>-12.096435665417296</c:v>
                </c:pt>
                <c:pt idx="59">
                  <c:v>-11.956755003872862</c:v>
                </c:pt>
                <c:pt idx="60">
                  <c:v>-11.971276806239734</c:v>
                </c:pt>
                <c:pt idx="61">
                  <c:v>-11.970565139535427</c:v>
                </c:pt>
                <c:pt idx="62">
                  <c:v>-11.973056802721837</c:v>
                </c:pt>
                <c:pt idx="63">
                  <c:v>-11.933321982722555</c:v>
                </c:pt>
                <c:pt idx="64">
                  <c:v>-11.939852275799931</c:v>
                </c:pt>
                <c:pt idx="65">
                  <c:v>-11.942883903693964</c:v>
                </c:pt>
                <c:pt idx="66">
                  <c:v>-12.047688924066202</c:v>
                </c:pt>
                <c:pt idx="67">
                  <c:v>-12.049217841118812</c:v>
                </c:pt>
                <c:pt idx="68">
                  <c:v>-11.828308418956372</c:v>
                </c:pt>
                <c:pt idx="69">
                  <c:v>-11.530466119073981</c:v>
                </c:pt>
                <c:pt idx="70">
                  <c:v>-11.138261655608522</c:v>
                </c:pt>
                <c:pt idx="71">
                  <c:v>-10.599102564174192</c:v>
                </c:pt>
                <c:pt idx="72">
                  <c:v>-10.49839477833634</c:v>
                </c:pt>
                <c:pt idx="73">
                  <c:v>-10.043861590094412</c:v>
                </c:pt>
                <c:pt idx="74">
                  <c:v>-9.4778095140360961</c:v>
                </c:pt>
                <c:pt idx="75">
                  <c:v>-8.4943521481312914</c:v>
                </c:pt>
                <c:pt idx="76">
                  <c:v>-8.098720182943989</c:v>
                </c:pt>
                <c:pt idx="77">
                  <c:v>-7.7622655445757536</c:v>
                </c:pt>
                <c:pt idx="78">
                  <c:v>-6.9254996248443232</c:v>
                </c:pt>
                <c:pt idx="79">
                  <c:v>-5.7713444647317189</c:v>
                </c:pt>
                <c:pt idx="80">
                  <c:v>-4.9668458601880578</c:v>
                </c:pt>
                <c:pt idx="81">
                  <c:v>-3.5261441368581785</c:v>
                </c:pt>
                <c:pt idx="82">
                  <c:v>-1.0620107311877018</c:v>
                </c:pt>
                <c:pt idx="83">
                  <c:v>1.2822685616943128</c:v>
                </c:pt>
                <c:pt idx="84">
                  <c:v>2.5725847370724466</c:v>
                </c:pt>
                <c:pt idx="85">
                  <c:v>6.4960828767880123</c:v>
                </c:pt>
                <c:pt idx="86">
                  <c:v>11.507858983644882</c:v>
                </c:pt>
                <c:pt idx="87">
                  <c:v>14.290100518253094</c:v>
                </c:pt>
                <c:pt idx="88">
                  <c:v>15.384169286191661</c:v>
                </c:pt>
                <c:pt idx="89">
                  <c:v>12.6108808619933</c:v>
                </c:pt>
                <c:pt idx="90">
                  <c:v>12.957628453020659</c:v>
                </c:pt>
                <c:pt idx="91">
                  <c:v>10.223885425112039</c:v>
                </c:pt>
                <c:pt idx="92">
                  <c:v>10.463768757062574</c:v>
                </c:pt>
                <c:pt idx="93">
                  <c:v>9.1693824178778556</c:v>
                </c:pt>
                <c:pt idx="94">
                  <c:v>7.433753243123939</c:v>
                </c:pt>
                <c:pt idx="95">
                  <c:v>7.1306699822164843</c:v>
                </c:pt>
                <c:pt idx="96">
                  <c:v>6.8731752262907131</c:v>
                </c:pt>
                <c:pt idx="97">
                  <c:v>7.8069922082763936</c:v>
                </c:pt>
                <c:pt idx="98">
                  <c:v>6.8998112285941389</c:v>
                </c:pt>
                <c:pt idx="99">
                  <c:v>7.3126883615536578</c:v>
                </c:pt>
                <c:pt idx="100">
                  <c:v>6.9822337049898753</c:v>
                </c:pt>
                <c:pt idx="101">
                  <c:v>6.6098987732355008</c:v>
                </c:pt>
                <c:pt idx="102">
                  <c:v>6.1088514885738263</c:v>
                </c:pt>
                <c:pt idx="103">
                  <c:v>6.6061963396977177</c:v>
                </c:pt>
                <c:pt idx="104">
                  <c:v>5.6804932089636777</c:v>
                </c:pt>
                <c:pt idx="105">
                  <c:v>6.1861661714300658</c:v>
                </c:pt>
                <c:pt idx="106">
                  <c:v>5.2801119412195066</c:v>
                </c:pt>
                <c:pt idx="107">
                  <c:v>4.4856401877491212</c:v>
                </c:pt>
                <c:pt idx="108">
                  <c:v>4.4399767356534099</c:v>
                </c:pt>
                <c:pt idx="109">
                  <c:v>4.5132783613093634</c:v>
                </c:pt>
                <c:pt idx="110">
                  <c:v>3.8380948487482547</c:v>
                </c:pt>
                <c:pt idx="111">
                  <c:v>3.6706797905024677</c:v>
                </c:pt>
                <c:pt idx="112">
                  <c:v>3.2738942754509077</c:v>
                </c:pt>
                <c:pt idx="113">
                  <c:v>2.2819424667535682</c:v>
                </c:pt>
                <c:pt idx="114">
                  <c:v>2.6411496238512511</c:v>
                </c:pt>
                <c:pt idx="115">
                  <c:v>1.9623223309876148</c:v>
                </c:pt>
                <c:pt idx="116">
                  <c:v>0.88861735538987507</c:v>
                </c:pt>
                <c:pt idx="117">
                  <c:v>1.3511978996273892</c:v>
                </c:pt>
                <c:pt idx="118">
                  <c:v>1.0207681226927814</c:v>
                </c:pt>
                <c:pt idx="119">
                  <c:v>0.49280449181629482</c:v>
                </c:pt>
                <c:pt idx="120">
                  <c:v>2.2090150532140655</c:v>
                </c:pt>
                <c:pt idx="121">
                  <c:v>2.0450632823187758</c:v>
                </c:pt>
                <c:pt idx="122">
                  <c:v>1.9580393085216907</c:v>
                </c:pt>
                <c:pt idx="123">
                  <c:v>2.9410681610848082</c:v>
                </c:pt>
                <c:pt idx="124">
                  <c:v>3.2113375582955834</c:v>
                </c:pt>
                <c:pt idx="125">
                  <c:v>3.5287487320372533</c:v>
                </c:pt>
                <c:pt idx="126">
                  <c:v>3.5066322882900907</c:v>
                </c:pt>
                <c:pt idx="127">
                  <c:v>2.7004356448386382</c:v>
                </c:pt>
                <c:pt idx="128">
                  <c:v>3.0185548117742478</c:v>
                </c:pt>
                <c:pt idx="129">
                  <c:v>3.6563551784717356</c:v>
                </c:pt>
                <c:pt idx="130">
                  <c:v>5.3993534844265119</c:v>
                </c:pt>
                <c:pt idx="131">
                  <c:v>6.0885306649095838</c:v>
                </c:pt>
                <c:pt idx="132">
                  <c:v>7.0880418701826926</c:v>
                </c:pt>
                <c:pt idx="133">
                  <c:v>8.2702481257208813</c:v>
                </c:pt>
                <c:pt idx="134">
                  <c:v>10.610955684631639</c:v>
                </c:pt>
                <c:pt idx="135">
                  <c:v>13.846167077408975</c:v>
                </c:pt>
                <c:pt idx="136">
                  <c:v>14.260789201442826</c:v>
                </c:pt>
                <c:pt idx="137">
                  <c:v>14.116999249131975</c:v>
                </c:pt>
                <c:pt idx="138">
                  <c:v>16.33450208498104</c:v>
                </c:pt>
                <c:pt idx="139">
                  <c:v>17.951336643499154</c:v>
                </c:pt>
                <c:pt idx="140">
                  <c:v>18.999120835720031</c:v>
                </c:pt>
                <c:pt idx="141">
                  <c:v>17.038954807142083</c:v>
                </c:pt>
                <c:pt idx="142">
                  <c:v>17.038366666600162</c:v>
                </c:pt>
                <c:pt idx="143">
                  <c:v>16.652186746839046</c:v>
                </c:pt>
                <c:pt idx="144">
                  <c:v>20.073361676506764</c:v>
                </c:pt>
                <c:pt idx="145">
                  <c:v>19.556254602527403</c:v>
                </c:pt>
                <c:pt idx="146">
                  <c:v>20.98515621168572</c:v>
                </c:pt>
                <c:pt idx="147">
                  <c:v>24.486981576985475</c:v>
                </c:pt>
                <c:pt idx="148">
                  <c:v>23.212194312976919</c:v>
                </c:pt>
                <c:pt idx="149">
                  <c:v>24.572417773764158</c:v>
                </c:pt>
                <c:pt idx="150">
                  <c:v>28.7441705517511</c:v>
                </c:pt>
                <c:pt idx="151">
                  <c:v>27.35140504175309</c:v>
                </c:pt>
                <c:pt idx="152">
                  <c:v>29.460383674022157</c:v>
                </c:pt>
                <c:pt idx="153">
                  <c:v>32.167376557474327</c:v>
                </c:pt>
                <c:pt idx="154">
                  <c:v>30.673402086194056</c:v>
                </c:pt>
                <c:pt idx="155">
                  <c:v>34.245876488684672</c:v>
                </c:pt>
                <c:pt idx="156">
                  <c:v>29.475888025954603</c:v>
                </c:pt>
                <c:pt idx="157">
                  <c:v>38.324935912969565</c:v>
                </c:pt>
                <c:pt idx="158">
                  <c:v>34.282105526249985</c:v>
                </c:pt>
                <c:pt idx="159">
                  <c:v>31.839508026044165</c:v>
                </c:pt>
                <c:pt idx="160">
                  <c:v>32.307069217315757</c:v>
                </c:pt>
                <c:pt idx="161">
                  <c:v>32.64155781018124</c:v>
                </c:pt>
                <c:pt idx="162">
                  <c:v>33.467015374368977</c:v>
                </c:pt>
                <c:pt idx="163">
                  <c:v>40.40642815570358</c:v>
                </c:pt>
                <c:pt idx="164">
                  <c:v>37.625295433860451</c:v>
                </c:pt>
                <c:pt idx="165">
                  <c:v>42.009325963954943</c:v>
                </c:pt>
                <c:pt idx="166">
                  <c:v>44.823483636747902</c:v>
                </c:pt>
                <c:pt idx="167">
                  <c:v>43.283851236568424</c:v>
                </c:pt>
                <c:pt idx="168">
                  <c:v>42.956431364239634</c:v>
                </c:pt>
                <c:pt idx="169">
                  <c:v>44.98392163622384</c:v>
                </c:pt>
                <c:pt idx="170">
                  <c:v>42.650647130146027</c:v>
                </c:pt>
                <c:pt idx="171">
                  <c:v>43.008612526475808</c:v>
                </c:pt>
                <c:pt idx="172">
                  <c:v>37.825958337515473</c:v>
                </c:pt>
                <c:pt idx="173">
                  <c:v>37.640909368933187</c:v>
                </c:pt>
                <c:pt idx="174">
                  <c:v>39.891483401834719</c:v>
                </c:pt>
                <c:pt idx="175">
                  <c:v>45.073755837231964</c:v>
                </c:pt>
                <c:pt idx="176">
                  <c:v>45.523719102272068</c:v>
                </c:pt>
                <c:pt idx="177">
                  <c:v>42.470594266312681</c:v>
                </c:pt>
                <c:pt idx="178">
                  <c:v>41.242681457533969</c:v>
                </c:pt>
                <c:pt idx="179">
                  <c:v>46.26661238865713</c:v>
                </c:pt>
                <c:pt idx="180">
                  <c:v>47.968257323487812</c:v>
                </c:pt>
                <c:pt idx="181">
                  <c:v>44.038567415593256</c:v>
                </c:pt>
                <c:pt idx="182">
                  <c:v>41.150122681759186</c:v>
                </c:pt>
                <c:pt idx="183">
                  <c:v>33.532704026175608</c:v>
                </c:pt>
                <c:pt idx="184">
                  <c:v>34.016159089259212</c:v>
                </c:pt>
                <c:pt idx="185">
                  <c:v>28.500238425574491</c:v>
                </c:pt>
                <c:pt idx="186">
                  <c:v>26.483832812977415</c:v>
                </c:pt>
                <c:pt idx="187">
                  <c:v>26.377891777906768</c:v>
                </c:pt>
                <c:pt idx="188">
                  <c:v>24.846627116992163</c:v>
                </c:pt>
                <c:pt idx="189">
                  <c:v>27.132282439124289</c:v>
                </c:pt>
                <c:pt idx="190">
                  <c:v>24.01767345560441</c:v>
                </c:pt>
                <c:pt idx="191">
                  <c:v>16.557940635387425</c:v>
                </c:pt>
                <c:pt idx="192">
                  <c:v>17.59230873269567</c:v>
                </c:pt>
                <c:pt idx="193">
                  <c:v>16.103199736871467</c:v>
                </c:pt>
                <c:pt idx="194">
                  <c:v>17.190403862345711</c:v>
                </c:pt>
                <c:pt idx="195">
                  <c:v>15.052712280631528</c:v>
                </c:pt>
                <c:pt idx="196">
                  <c:v>16.856991754339937</c:v>
                </c:pt>
                <c:pt idx="197">
                  <c:v>16.754504168255647</c:v>
                </c:pt>
                <c:pt idx="198">
                  <c:v>18.021395603498771</c:v>
                </c:pt>
                <c:pt idx="199">
                  <c:v>17.779066726017192</c:v>
                </c:pt>
                <c:pt idx="200">
                  <c:v>18.345070419944957</c:v>
                </c:pt>
                <c:pt idx="201">
                  <c:v>20.266250787547737</c:v>
                </c:pt>
                <c:pt idx="202">
                  <c:v>19.135814375590876</c:v>
                </c:pt>
                <c:pt idx="203">
                  <c:v>17.970682018485149</c:v>
                </c:pt>
                <c:pt idx="204">
                  <c:v>15.339259741119019</c:v>
                </c:pt>
                <c:pt idx="205">
                  <c:v>15.170138782215693</c:v>
                </c:pt>
                <c:pt idx="206">
                  <c:v>13.78259334750587</c:v>
                </c:pt>
                <c:pt idx="207">
                  <c:v>12.999115084765329</c:v>
                </c:pt>
                <c:pt idx="208">
                  <c:v>11.005238327390444</c:v>
                </c:pt>
                <c:pt idx="209">
                  <c:v>7.8981821299413468</c:v>
                </c:pt>
                <c:pt idx="210">
                  <c:v>7.3906224969203382</c:v>
                </c:pt>
                <c:pt idx="211">
                  <c:v>7.1831798322129892</c:v>
                </c:pt>
                <c:pt idx="212">
                  <c:v>5.7624094457376831</c:v>
                </c:pt>
                <c:pt idx="213">
                  <c:v>3.7056610313540301</c:v>
                </c:pt>
                <c:pt idx="214">
                  <c:v>4.0359739485230763</c:v>
                </c:pt>
                <c:pt idx="215">
                  <c:v>4.6728018184406022</c:v>
                </c:pt>
                <c:pt idx="216">
                  <c:v>7.6521676522857689</c:v>
                </c:pt>
                <c:pt idx="217">
                  <c:v>7.9253270717604121</c:v>
                </c:pt>
                <c:pt idx="218">
                  <c:v>7.5801281979778183</c:v>
                </c:pt>
                <c:pt idx="219">
                  <c:v>11.685114063468705</c:v>
                </c:pt>
                <c:pt idx="220">
                  <c:v>13.115163226219893</c:v>
                </c:pt>
                <c:pt idx="221">
                  <c:v>14.337473352873271</c:v>
                </c:pt>
                <c:pt idx="222">
                  <c:v>16.721456349518476</c:v>
                </c:pt>
                <c:pt idx="223">
                  <c:v>21.646511561646449</c:v>
                </c:pt>
                <c:pt idx="224">
                  <c:v>20.278758751040989</c:v>
                </c:pt>
                <c:pt idx="225">
                  <c:v>20.836305462748435</c:v>
                </c:pt>
                <c:pt idx="226">
                  <c:v>25.935440450265702</c:v>
                </c:pt>
                <c:pt idx="227">
                  <c:v>27.455862704473653</c:v>
                </c:pt>
                <c:pt idx="228">
                  <c:v>28.809087327751911</c:v>
                </c:pt>
                <c:pt idx="229">
                  <c:v>30.476128385292608</c:v>
                </c:pt>
                <c:pt idx="230">
                  <c:v>31.851688529162562</c:v>
                </c:pt>
                <c:pt idx="231">
                  <c:v>35.390434864651354</c:v>
                </c:pt>
                <c:pt idx="232">
                  <c:v>36.533329381656451</c:v>
                </c:pt>
                <c:pt idx="233">
                  <c:v>37.665865712211279</c:v>
                </c:pt>
                <c:pt idx="234">
                  <c:v>35.854661818054751</c:v>
                </c:pt>
                <c:pt idx="235">
                  <c:v>33.241076625892127</c:v>
                </c:pt>
                <c:pt idx="236">
                  <c:v>34.2925990521682</c:v>
                </c:pt>
                <c:pt idx="237">
                  <c:v>31.807806528964154</c:v>
                </c:pt>
                <c:pt idx="238">
                  <c:v>35.864877118718184</c:v>
                </c:pt>
                <c:pt idx="239">
                  <c:v>36.781874231628315</c:v>
                </c:pt>
                <c:pt idx="240">
                  <c:v>36.50994909493356</c:v>
                </c:pt>
                <c:pt idx="241">
                  <c:v>36.730700377481853</c:v>
                </c:pt>
                <c:pt idx="242">
                  <c:v>36.577821311581744</c:v>
                </c:pt>
                <c:pt idx="243">
                  <c:v>37.928697237932795</c:v>
                </c:pt>
                <c:pt idx="244">
                  <c:v>35.457316793831438</c:v>
                </c:pt>
                <c:pt idx="245">
                  <c:v>36.96971835127583</c:v>
                </c:pt>
                <c:pt idx="246">
                  <c:v>35.8858445566527</c:v>
                </c:pt>
                <c:pt idx="247">
                  <c:v>37.459974918877485</c:v>
                </c:pt>
                <c:pt idx="248">
                  <c:v>34.894254581613303</c:v>
                </c:pt>
                <c:pt idx="249">
                  <c:v>35.175252589813894</c:v>
                </c:pt>
                <c:pt idx="250">
                  <c:v>34.249389473030867</c:v>
                </c:pt>
                <c:pt idx="251">
                  <c:v>34.458639884243873</c:v>
                </c:pt>
                <c:pt idx="252">
                  <c:v>37.828708380390985</c:v>
                </c:pt>
                <c:pt idx="253">
                  <c:v>35.151411420359828</c:v>
                </c:pt>
                <c:pt idx="254">
                  <c:v>32.497438234809259</c:v>
                </c:pt>
                <c:pt idx="255">
                  <c:v>31.132515166497789</c:v>
                </c:pt>
                <c:pt idx="256">
                  <c:v>30.915986026894441</c:v>
                </c:pt>
                <c:pt idx="257">
                  <c:v>30.667794377159051</c:v>
                </c:pt>
                <c:pt idx="258">
                  <c:v>30.101456436697635</c:v>
                </c:pt>
                <c:pt idx="259">
                  <c:v>29.689513160169831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AD-2340-9D7C-0E6ED45E8214}"/>
            </c:ext>
          </c:extLst>
        </c:ser>
        <c:ser>
          <c:idx val="5"/>
          <c:order val="5"/>
          <c:tx>
            <c:strRef>
              <c:f>Sheet2!$G$2</c:f>
              <c:strCache>
                <c:ptCount val="1"/>
                <c:pt idx="0">
                  <c:v>Currency Hedge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Sheet2!$G$3:$G$262</c:f>
              <c:numCache>
                <c:formatCode>0.0</c:formatCode>
                <c:ptCount val="2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0.13479813420413322</c:v>
                </c:pt>
                <c:pt idx="18">
                  <c:v>0.56381667706042138</c:v>
                </c:pt>
                <c:pt idx="19">
                  <c:v>1.3576610443570085</c:v>
                </c:pt>
                <c:pt idx="20">
                  <c:v>1.36655287853142</c:v>
                </c:pt>
                <c:pt idx="21">
                  <c:v>0.5186508788345906</c:v>
                </c:pt>
                <c:pt idx="22">
                  <c:v>1.6648339957139879E-2</c:v>
                </c:pt>
                <c:pt idx="23">
                  <c:v>-0.10200848851329963</c:v>
                </c:pt>
                <c:pt idx="24">
                  <c:v>8.5773500976247807E-2</c:v>
                </c:pt>
                <c:pt idx="25">
                  <c:v>1.574798478436275</c:v>
                </c:pt>
                <c:pt idx="26">
                  <c:v>2.00524285950056</c:v>
                </c:pt>
                <c:pt idx="27">
                  <c:v>1.5376539593192491</c:v>
                </c:pt>
                <c:pt idx="28">
                  <c:v>0.35868981752119999</c:v>
                </c:pt>
                <c:pt idx="29">
                  <c:v>-0.92716000873461746</c:v>
                </c:pt>
                <c:pt idx="30">
                  <c:v>-0.72726547761411464</c:v>
                </c:pt>
                <c:pt idx="31">
                  <c:v>-0.91063938770138519</c:v>
                </c:pt>
                <c:pt idx="32">
                  <c:v>-1.1061843843300687</c:v>
                </c:pt>
                <c:pt idx="33">
                  <c:v>-1.5731538573680457</c:v>
                </c:pt>
                <c:pt idx="34">
                  <c:v>-0.29545710638517464</c:v>
                </c:pt>
                <c:pt idx="35">
                  <c:v>-0.27983878342095453</c:v>
                </c:pt>
                <c:pt idx="36">
                  <c:v>-0.96304475931886757</c:v>
                </c:pt>
                <c:pt idx="37">
                  <c:v>-1.8203427572887403</c:v>
                </c:pt>
                <c:pt idx="38">
                  <c:v>-2.175308553589256</c:v>
                </c:pt>
                <c:pt idx="39">
                  <c:v>-1.628749768976465</c:v>
                </c:pt>
                <c:pt idx="40">
                  <c:v>-2.2156923082615254</c:v>
                </c:pt>
                <c:pt idx="41">
                  <c:v>-1.4763864925211381</c:v>
                </c:pt>
                <c:pt idx="42">
                  <c:v>-1.9587502572505135</c:v>
                </c:pt>
                <c:pt idx="43">
                  <c:v>-1.1380981842292632</c:v>
                </c:pt>
                <c:pt idx="44">
                  <c:v>1.2749779031557273E-2</c:v>
                </c:pt>
                <c:pt idx="45">
                  <c:v>0.37552408492437739</c:v>
                </c:pt>
                <c:pt idx="46">
                  <c:v>0.70877924158540939</c:v>
                </c:pt>
                <c:pt idx="47">
                  <c:v>1.3965257351973848</c:v>
                </c:pt>
                <c:pt idx="48">
                  <c:v>1.0529596769736145</c:v>
                </c:pt>
                <c:pt idx="49">
                  <c:v>-0.36741657326937932</c:v>
                </c:pt>
                <c:pt idx="50">
                  <c:v>0.14470683395748696</c:v>
                </c:pt>
                <c:pt idx="51">
                  <c:v>3.4341130767195516</c:v>
                </c:pt>
                <c:pt idx="52">
                  <c:v>-1.5534866447114026</c:v>
                </c:pt>
                <c:pt idx="53">
                  <c:v>-2.9317746710810577</c:v>
                </c:pt>
                <c:pt idx="54">
                  <c:v>-3.1787747275145977</c:v>
                </c:pt>
                <c:pt idx="55">
                  <c:v>-3.0428818971465379</c:v>
                </c:pt>
                <c:pt idx="56">
                  <c:v>-3.7966789938732926</c:v>
                </c:pt>
                <c:pt idx="57">
                  <c:v>-4.4816464556286348</c:v>
                </c:pt>
                <c:pt idx="58">
                  <c:v>-3.9352676735570133</c:v>
                </c:pt>
                <c:pt idx="59">
                  <c:v>-3.7487134567744222</c:v>
                </c:pt>
                <c:pt idx="60">
                  <c:v>-4.4646673232918559</c:v>
                </c:pt>
                <c:pt idx="61">
                  <c:v>-4.0960764513391252</c:v>
                </c:pt>
                <c:pt idx="62">
                  <c:v>-4.1801357731060182</c:v>
                </c:pt>
                <c:pt idx="63">
                  <c:v>-3.6978785547356701</c:v>
                </c:pt>
                <c:pt idx="64">
                  <c:v>-2.8545911263753903</c:v>
                </c:pt>
                <c:pt idx="65">
                  <c:v>-2.7131737856942468</c:v>
                </c:pt>
                <c:pt idx="66">
                  <c:v>-2.0460328183969398</c:v>
                </c:pt>
                <c:pt idx="67">
                  <c:v>-0.49634446813383082</c:v>
                </c:pt>
                <c:pt idx="68">
                  <c:v>-0.25295768161362586</c:v>
                </c:pt>
                <c:pt idx="69">
                  <c:v>-1.1315799468112639</c:v>
                </c:pt>
                <c:pt idx="70">
                  <c:v>-0.65645667703733368</c:v>
                </c:pt>
                <c:pt idx="71">
                  <c:v>-1.5519056624811201</c:v>
                </c:pt>
                <c:pt idx="72">
                  <c:v>-1.421112347247889</c:v>
                </c:pt>
                <c:pt idx="73">
                  <c:v>-1.2499355392546754</c:v>
                </c:pt>
                <c:pt idx="74">
                  <c:v>-0.86380253960445663</c:v>
                </c:pt>
                <c:pt idx="75">
                  <c:v>-1.1515885701322548</c:v>
                </c:pt>
                <c:pt idx="76">
                  <c:v>-0.8005853173051356</c:v>
                </c:pt>
                <c:pt idx="77">
                  <c:v>0.20604694216795505</c:v>
                </c:pt>
                <c:pt idx="78">
                  <c:v>-1.9565426526748642E-2</c:v>
                </c:pt>
                <c:pt idx="79">
                  <c:v>-6.7409836357661956E-2</c:v>
                </c:pt>
                <c:pt idx="80">
                  <c:v>0.67385226562411693</c:v>
                </c:pt>
                <c:pt idx="81">
                  <c:v>0.9713565252912415</c:v>
                </c:pt>
                <c:pt idx="82">
                  <c:v>1.244400382439339</c:v>
                </c:pt>
                <c:pt idx="83">
                  <c:v>1.2657317004005093</c:v>
                </c:pt>
                <c:pt idx="84">
                  <c:v>1.5314671042948298</c:v>
                </c:pt>
                <c:pt idx="85">
                  <c:v>0.60938779534151832</c:v>
                </c:pt>
                <c:pt idx="86">
                  <c:v>-0.55987871386040022</c:v>
                </c:pt>
                <c:pt idx="87">
                  <c:v>-0.6428173462552067</c:v>
                </c:pt>
                <c:pt idx="88">
                  <c:v>-0.24620290877029993</c:v>
                </c:pt>
                <c:pt idx="89">
                  <c:v>-0.30917361146833938</c:v>
                </c:pt>
                <c:pt idx="90">
                  <c:v>-0.82075172027283672</c:v>
                </c:pt>
                <c:pt idx="91">
                  <c:v>-1.3996150020709517</c:v>
                </c:pt>
                <c:pt idx="92">
                  <c:v>-0.91885884324068323</c:v>
                </c:pt>
                <c:pt idx="93">
                  <c:v>3.9065168103945003E-2</c:v>
                </c:pt>
                <c:pt idx="94">
                  <c:v>0.25517471630293498</c:v>
                </c:pt>
                <c:pt idx="95">
                  <c:v>-0.45524626878871377</c:v>
                </c:pt>
                <c:pt idx="96">
                  <c:v>-0.29978213249321539</c:v>
                </c:pt>
                <c:pt idx="97">
                  <c:v>0.26666266138300143</c:v>
                </c:pt>
                <c:pt idx="98">
                  <c:v>0.15254635018166873</c:v>
                </c:pt>
                <c:pt idx="99">
                  <c:v>0.91904158106632383</c:v>
                </c:pt>
                <c:pt idx="100">
                  <c:v>1.1482968356903034</c:v>
                </c:pt>
                <c:pt idx="101">
                  <c:v>0.61288542976185578</c:v>
                </c:pt>
                <c:pt idx="102">
                  <c:v>0.66201595433246663</c:v>
                </c:pt>
                <c:pt idx="103">
                  <c:v>0.50763088632552633</c:v>
                </c:pt>
                <c:pt idx="104">
                  <c:v>0.37491102622292549</c:v>
                </c:pt>
                <c:pt idx="105">
                  <c:v>0.51799426842375429</c:v>
                </c:pt>
                <c:pt idx="106">
                  <c:v>0.92492680324497867</c:v>
                </c:pt>
                <c:pt idx="107">
                  <c:v>1.3833694108984833</c:v>
                </c:pt>
                <c:pt idx="108">
                  <c:v>1.2835671138345206</c:v>
                </c:pt>
                <c:pt idx="109">
                  <c:v>2.193774847374427</c:v>
                </c:pt>
                <c:pt idx="110">
                  <c:v>2.2385437348412482</c:v>
                </c:pt>
                <c:pt idx="111">
                  <c:v>2.5093928337111744</c:v>
                </c:pt>
                <c:pt idx="112">
                  <c:v>2.2863802296898541</c:v>
                </c:pt>
                <c:pt idx="113">
                  <c:v>2.1939593285704815</c:v>
                </c:pt>
                <c:pt idx="114">
                  <c:v>0.38997078442792543</c:v>
                </c:pt>
                <c:pt idx="115">
                  <c:v>-0.36779970295343328</c:v>
                </c:pt>
                <c:pt idx="116">
                  <c:v>0.33544801322608953</c:v>
                </c:pt>
                <c:pt idx="117">
                  <c:v>-0.39417011643497507</c:v>
                </c:pt>
                <c:pt idx="118">
                  <c:v>-1.6459050277321974</c:v>
                </c:pt>
                <c:pt idx="119">
                  <c:v>-1.3220334011363701</c:v>
                </c:pt>
                <c:pt idx="120">
                  <c:v>-1.442340329539413</c:v>
                </c:pt>
                <c:pt idx="121">
                  <c:v>-1.128645011034239</c:v>
                </c:pt>
                <c:pt idx="122">
                  <c:v>-1.0975744986402773</c:v>
                </c:pt>
                <c:pt idx="123">
                  <c:v>-0.77957951197509168</c:v>
                </c:pt>
                <c:pt idx="124">
                  <c:v>-1.5538791638152931</c:v>
                </c:pt>
                <c:pt idx="125">
                  <c:v>-1.2817644752479147</c:v>
                </c:pt>
                <c:pt idx="126">
                  <c:v>-2.1165334676406027</c:v>
                </c:pt>
                <c:pt idx="127">
                  <c:v>-3.1613309381189381</c:v>
                </c:pt>
                <c:pt idx="128">
                  <c:v>-3.5427028779806133</c:v>
                </c:pt>
                <c:pt idx="129">
                  <c:v>-2.7754394908857782</c:v>
                </c:pt>
                <c:pt idx="130">
                  <c:v>-2.3627502808315586</c:v>
                </c:pt>
                <c:pt idx="131">
                  <c:v>-2.1073022121950409</c:v>
                </c:pt>
                <c:pt idx="132">
                  <c:v>-1.3466030634043245</c:v>
                </c:pt>
                <c:pt idx="133">
                  <c:v>-2.2263801816673192</c:v>
                </c:pt>
                <c:pt idx="134">
                  <c:v>-3.6273565456759247</c:v>
                </c:pt>
                <c:pt idx="135">
                  <c:v>-3.8240557154247012</c:v>
                </c:pt>
                <c:pt idx="136">
                  <c:v>-4.7830764100022813</c:v>
                </c:pt>
                <c:pt idx="137">
                  <c:v>-5.9402372526605234</c:v>
                </c:pt>
                <c:pt idx="138">
                  <c:v>-4.9141489183902225</c:v>
                </c:pt>
                <c:pt idx="139">
                  <c:v>-5.8353345112096626</c:v>
                </c:pt>
                <c:pt idx="140">
                  <c:v>-6.6001318837867489</c:v>
                </c:pt>
                <c:pt idx="141">
                  <c:v>-5.8663144112503183</c:v>
                </c:pt>
                <c:pt idx="142">
                  <c:v>-5.3688964149265308</c:v>
                </c:pt>
                <c:pt idx="143">
                  <c:v>-4.8953098889917985</c:v>
                </c:pt>
                <c:pt idx="144">
                  <c:v>-4.5669413063929065</c:v>
                </c:pt>
                <c:pt idx="145">
                  <c:v>-4.694761685536605</c:v>
                </c:pt>
                <c:pt idx="146">
                  <c:v>-4.0127069802350013</c:v>
                </c:pt>
                <c:pt idx="147">
                  <c:v>-3.682862098266662</c:v>
                </c:pt>
                <c:pt idx="148">
                  <c:v>-4.3420317709743115</c:v>
                </c:pt>
                <c:pt idx="149">
                  <c:v>-4.9434806089594829</c:v>
                </c:pt>
                <c:pt idx="150">
                  <c:v>-6.2875950415559867</c:v>
                </c:pt>
                <c:pt idx="151">
                  <c:v>-6.8355073619358047</c:v>
                </c:pt>
                <c:pt idx="152">
                  <c:v>-7.2946212796013317</c:v>
                </c:pt>
                <c:pt idx="153">
                  <c:v>-8.9018074974445192</c:v>
                </c:pt>
                <c:pt idx="154">
                  <c:v>-9.8674159202627383</c:v>
                </c:pt>
                <c:pt idx="155">
                  <c:v>-11.910803511891734</c:v>
                </c:pt>
                <c:pt idx="156">
                  <c:v>-11.878351175224752</c:v>
                </c:pt>
                <c:pt idx="157">
                  <c:v>-11.858237563043032</c:v>
                </c:pt>
                <c:pt idx="158">
                  <c:v>-11.674613161735321</c:v>
                </c:pt>
                <c:pt idx="159">
                  <c:v>-11.836958392946945</c:v>
                </c:pt>
                <c:pt idx="160">
                  <c:v>-11.380502781475201</c:v>
                </c:pt>
                <c:pt idx="161">
                  <c:v>-11.747905237731503</c:v>
                </c:pt>
                <c:pt idx="162">
                  <c:v>-12.557852321201146</c:v>
                </c:pt>
                <c:pt idx="163">
                  <c:v>-12.653161295961596</c:v>
                </c:pt>
                <c:pt idx="164">
                  <c:v>-13.666664000038535</c:v>
                </c:pt>
                <c:pt idx="165">
                  <c:v>-13.850552046332535</c:v>
                </c:pt>
                <c:pt idx="166">
                  <c:v>-13.647741984180191</c:v>
                </c:pt>
                <c:pt idx="167">
                  <c:v>-14.103563050395536</c:v>
                </c:pt>
                <c:pt idx="168">
                  <c:v>-13.759217998756514</c:v>
                </c:pt>
                <c:pt idx="169">
                  <c:v>-13.116083456168086</c:v>
                </c:pt>
                <c:pt idx="170">
                  <c:v>-13.535292309650846</c:v>
                </c:pt>
                <c:pt idx="171">
                  <c:v>-13.259707684346667</c:v>
                </c:pt>
                <c:pt idx="172">
                  <c:v>-13.165386875631979</c:v>
                </c:pt>
                <c:pt idx="173">
                  <c:v>-13.339003414804752</c:v>
                </c:pt>
                <c:pt idx="174">
                  <c:v>-13.381073848716131</c:v>
                </c:pt>
                <c:pt idx="175">
                  <c:v>-13.110715544222392</c:v>
                </c:pt>
                <c:pt idx="176">
                  <c:v>-13.716415249416119</c:v>
                </c:pt>
                <c:pt idx="177">
                  <c:v>-13.125172570426825</c:v>
                </c:pt>
                <c:pt idx="178">
                  <c:v>-12.736313053211973</c:v>
                </c:pt>
                <c:pt idx="179">
                  <c:v>-12.288071075994029</c:v>
                </c:pt>
                <c:pt idx="180">
                  <c:v>-12.113589631008978</c:v>
                </c:pt>
                <c:pt idx="181">
                  <c:v>-13.354819907615029</c:v>
                </c:pt>
                <c:pt idx="182">
                  <c:v>-13.832233417993828</c:v>
                </c:pt>
                <c:pt idx="183">
                  <c:v>-14.357954556962605</c:v>
                </c:pt>
                <c:pt idx="184">
                  <c:v>-14.542796343177779</c:v>
                </c:pt>
                <c:pt idx="185">
                  <c:v>-14.167333012582613</c:v>
                </c:pt>
                <c:pt idx="186">
                  <c:v>-12.975856889326247</c:v>
                </c:pt>
                <c:pt idx="187">
                  <c:v>-11.753120517671693</c:v>
                </c:pt>
                <c:pt idx="188">
                  <c:v>-11.261972873194836</c:v>
                </c:pt>
                <c:pt idx="189">
                  <c:v>-10.676281825185104</c:v>
                </c:pt>
                <c:pt idx="190">
                  <c:v>-11.49734753351199</c:v>
                </c:pt>
                <c:pt idx="191">
                  <c:v>-11.113468950255552</c:v>
                </c:pt>
                <c:pt idx="192">
                  <c:v>-10.836894081332062</c:v>
                </c:pt>
                <c:pt idx="193">
                  <c:v>-10.786493597269653</c:v>
                </c:pt>
                <c:pt idx="194">
                  <c:v>-10.819150444136369</c:v>
                </c:pt>
                <c:pt idx="195">
                  <c:v>-11.427988679507385</c:v>
                </c:pt>
                <c:pt idx="196">
                  <c:v>-10.958966351968623</c:v>
                </c:pt>
                <c:pt idx="197">
                  <c:v>-11.252182019822055</c:v>
                </c:pt>
                <c:pt idx="198">
                  <c:v>-11.406789462778434</c:v>
                </c:pt>
                <c:pt idx="199">
                  <c:v>-11.957821820456767</c:v>
                </c:pt>
                <c:pt idx="200">
                  <c:v>-12.166851869370149</c:v>
                </c:pt>
                <c:pt idx="201">
                  <c:v>-11.788162260795975</c:v>
                </c:pt>
                <c:pt idx="202">
                  <c:v>-11.361038537314371</c:v>
                </c:pt>
                <c:pt idx="203">
                  <c:v>-11.014231484552202</c:v>
                </c:pt>
                <c:pt idx="204">
                  <c:v>-10.963996773340268</c:v>
                </c:pt>
                <c:pt idx="205">
                  <c:v>-12.041625161409675</c:v>
                </c:pt>
                <c:pt idx="206">
                  <c:v>-12.637389906539424</c:v>
                </c:pt>
                <c:pt idx="207">
                  <c:v>-13.527761628057435</c:v>
                </c:pt>
                <c:pt idx="208">
                  <c:v>-13.579579793878391</c:v>
                </c:pt>
                <c:pt idx="209">
                  <c:v>-14.018767077681867</c:v>
                </c:pt>
                <c:pt idx="210">
                  <c:v>-13.762066935299012</c:v>
                </c:pt>
                <c:pt idx="211">
                  <c:v>-13.519878061825745</c:v>
                </c:pt>
                <c:pt idx="212">
                  <c:v>-13.791060444038742</c:v>
                </c:pt>
                <c:pt idx="213">
                  <c:v>-13.840799031723066</c:v>
                </c:pt>
                <c:pt idx="214">
                  <c:v>-13.848107491620583</c:v>
                </c:pt>
                <c:pt idx="215">
                  <c:v>-14.365932678247644</c:v>
                </c:pt>
                <c:pt idx="216">
                  <c:v>-14.174149056845968</c:v>
                </c:pt>
                <c:pt idx="217">
                  <c:v>-14.031897152273235</c:v>
                </c:pt>
                <c:pt idx="218">
                  <c:v>-14.77891642891494</c:v>
                </c:pt>
                <c:pt idx="219">
                  <c:v>-15.407084731299856</c:v>
                </c:pt>
                <c:pt idx="220">
                  <c:v>-15.0046626313146</c:v>
                </c:pt>
                <c:pt idx="221">
                  <c:v>-14.849741941622511</c:v>
                </c:pt>
                <c:pt idx="222">
                  <c:v>-15.589712499211577</c:v>
                </c:pt>
                <c:pt idx="223">
                  <c:v>-16.511484957681507</c:v>
                </c:pt>
                <c:pt idx="224">
                  <c:v>-16.811017460626779</c:v>
                </c:pt>
                <c:pt idx="225">
                  <c:v>-16.378272010119325</c:v>
                </c:pt>
                <c:pt idx="226">
                  <c:v>-16.184647236046715</c:v>
                </c:pt>
                <c:pt idx="227">
                  <c:v>-16.030987094573405</c:v>
                </c:pt>
                <c:pt idx="228">
                  <c:v>-15.726952103040212</c:v>
                </c:pt>
                <c:pt idx="229">
                  <c:v>-15.939863779025911</c:v>
                </c:pt>
                <c:pt idx="230">
                  <c:v>-16.170142069741821</c:v>
                </c:pt>
                <c:pt idx="231">
                  <c:v>-16.74796077466759</c:v>
                </c:pt>
                <c:pt idx="232">
                  <c:v>-16.914899337093903</c:v>
                </c:pt>
                <c:pt idx="233">
                  <c:v>-17.102054288162527</c:v>
                </c:pt>
                <c:pt idx="234">
                  <c:v>-17.502496004203877</c:v>
                </c:pt>
                <c:pt idx="235">
                  <c:v>-17.600395502181033</c:v>
                </c:pt>
                <c:pt idx="236">
                  <c:v>-17.448450271757416</c:v>
                </c:pt>
                <c:pt idx="237">
                  <c:v>-17.607380734201158</c:v>
                </c:pt>
                <c:pt idx="238">
                  <c:v>-17.354401878259591</c:v>
                </c:pt>
                <c:pt idx="239">
                  <c:v>-17.336200593743971</c:v>
                </c:pt>
                <c:pt idx="240">
                  <c:v>-17.99096805229733</c:v>
                </c:pt>
                <c:pt idx="241">
                  <c:v>-17.876063155762974</c:v>
                </c:pt>
                <c:pt idx="242">
                  <c:v>-18.023992391683983</c:v>
                </c:pt>
                <c:pt idx="243">
                  <c:v>-18.222023545649346</c:v>
                </c:pt>
                <c:pt idx="244">
                  <c:v>-18.28715116380253</c:v>
                </c:pt>
                <c:pt idx="245">
                  <c:v>-18.28715116380253</c:v>
                </c:pt>
                <c:pt idx="246">
                  <c:v>-18.002894187078581</c:v>
                </c:pt>
                <c:pt idx="247">
                  <c:v>-17.712952070820151</c:v>
                </c:pt>
                <c:pt idx="248">
                  <c:v>-17.417211112236554</c:v>
                </c:pt>
                <c:pt idx="249">
                  <c:v>-17.115555334481282</c:v>
                </c:pt>
                <c:pt idx="250">
                  <c:v>-16.807866441170912</c:v>
                </c:pt>
                <c:pt idx="251">
                  <c:v>-16.494023769994328</c:v>
                </c:pt>
                <c:pt idx="252">
                  <c:v>-16.173904245394215</c:v>
                </c:pt>
                <c:pt idx="253">
                  <c:v>-15.8473823303021</c:v>
                </c:pt>
                <c:pt idx="254">
                  <c:v>-15.51432997690814</c:v>
                </c:pt>
                <c:pt idx="255">
                  <c:v>-15.174616576446303</c:v>
                </c:pt>
                <c:pt idx="256">
                  <c:v>-14.82810890797523</c:v>
                </c:pt>
                <c:pt idx="257">
                  <c:v>-14.474671086134736</c:v>
                </c:pt>
                <c:pt idx="258">
                  <c:v>-14.114164507857428</c:v>
                </c:pt>
                <c:pt idx="259">
                  <c:v>-14.114164507857428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1AD-2340-9D7C-0E6ED45E8214}"/>
            </c:ext>
          </c:extLst>
        </c:ser>
        <c:ser>
          <c:idx val="6"/>
          <c:order val="6"/>
          <c:tx>
            <c:strRef>
              <c:f>Sheet2!$H$2</c:f>
              <c:strCache>
                <c:ptCount val="1"/>
                <c:pt idx="0">
                  <c:v>Total</c:v>
                </c:pt>
              </c:strCache>
            </c:strRef>
          </c:tx>
          <c:spPr>
            <a:ln w="3810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Sheet2!$H$3:$H$262</c:f>
              <c:numCache>
                <c:formatCode>0.0</c:formatCode>
                <c:ptCount val="260"/>
                <c:pt idx="0">
                  <c:v>2.1818488987123255</c:v>
                </c:pt>
                <c:pt idx="1">
                  <c:v>0.11183646438282713</c:v>
                </c:pt>
                <c:pt idx="2">
                  <c:v>3.9599805090129121</c:v>
                </c:pt>
                <c:pt idx="3">
                  <c:v>1.7727826595293723</c:v>
                </c:pt>
                <c:pt idx="4">
                  <c:v>3.3291581507032109</c:v>
                </c:pt>
                <c:pt idx="5">
                  <c:v>1.6267313820660667</c:v>
                </c:pt>
                <c:pt idx="6">
                  <c:v>2.5685974210325804</c:v>
                </c:pt>
                <c:pt idx="7">
                  <c:v>-0.91510044433333304</c:v>
                </c:pt>
                <c:pt idx="8">
                  <c:v>-5.9281127879399191</c:v>
                </c:pt>
                <c:pt idx="9">
                  <c:v>-7.5116341884037876</c:v>
                </c:pt>
                <c:pt idx="10">
                  <c:v>-6.7232889563811442</c:v>
                </c:pt>
                <c:pt idx="11">
                  <c:v>-8.3102356141367171</c:v>
                </c:pt>
                <c:pt idx="12">
                  <c:v>-9.1357403519769882</c:v>
                </c:pt>
                <c:pt idx="13">
                  <c:v>-10.163616327846972</c:v>
                </c:pt>
                <c:pt idx="14">
                  <c:v>-16.218053620927897</c:v>
                </c:pt>
                <c:pt idx="15">
                  <c:v>-18.932428242564626</c:v>
                </c:pt>
                <c:pt idx="16">
                  <c:v>-15.811290366279394</c:v>
                </c:pt>
                <c:pt idx="17">
                  <c:v>-14.835350599341982</c:v>
                </c:pt>
                <c:pt idx="18">
                  <c:v>-21.764496697611406</c:v>
                </c:pt>
                <c:pt idx="19">
                  <c:v>-23.387566952849628</c:v>
                </c:pt>
                <c:pt idx="20">
                  <c:v>-24.469643322086139</c:v>
                </c:pt>
                <c:pt idx="21">
                  <c:v>-22.260467098282689</c:v>
                </c:pt>
                <c:pt idx="22">
                  <c:v>-22.023024320007156</c:v>
                </c:pt>
                <c:pt idx="23">
                  <c:v>-21.346496118819299</c:v>
                </c:pt>
                <c:pt idx="24">
                  <c:v>-28.611032806805607</c:v>
                </c:pt>
                <c:pt idx="25">
                  <c:v>-27.35871257952104</c:v>
                </c:pt>
                <c:pt idx="26">
                  <c:v>-25.736373375564558</c:v>
                </c:pt>
                <c:pt idx="27">
                  <c:v>-27.288047877648715</c:v>
                </c:pt>
                <c:pt idx="28">
                  <c:v>-27.712698054103338</c:v>
                </c:pt>
                <c:pt idx="29">
                  <c:v>-32.070176054781662</c:v>
                </c:pt>
                <c:pt idx="30">
                  <c:v>-28.466606896017964</c:v>
                </c:pt>
                <c:pt idx="31">
                  <c:v>-28.244042644467164</c:v>
                </c:pt>
                <c:pt idx="32">
                  <c:v>-26.693384869061404</c:v>
                </c:pt>
                <c:pt idx="33">
                  <c:v>-24.457842013999755</c:v>
                </c:pt>
                <c:pt idx="34">
                  <c:v>-17.716782355457745</c:v>
                </c:pt>
                <c:pt idx="35">
                  <c:v>-14.884974164706131</c:v>
                </c:pt>
                <c:pt idx="36">
                  <c:v>-15.999140561294215</c:v>
                </c:pt>
                <c:pt idx="37">
                  <c:v>-17.805294148526475</c:v>
                </c:pt>
                <c:pt idx="38">
                  <c:v>-17.364322345265336</c:v>
                </c:pt>
                <c:pt idx="39">
                  <c:v>-17.149935601255034</c:v>
                </c:pt>
                <c:pt idx="40">
                  <c:v>-14.55739779610634</c:v>
                </c:pt>
                <c:pt idx="41">
                  <c:v>-15.855508843874185</c:v>
                </c:pt>
                <c:pt idx="42">
                  <c:v>-18.081975835551503</c:v>
                </c:pt>
                <c:pt idx="43">
                  <c:v>-19.708840785590816</c:v>
                </c:pt>
                <c:pt idx="44">
                  <c:v>-18.825082718531629</c:v>
                </c:pt>
                <c:pt idx="45">
                  <c:v>-17.564668800908365</c:v>
                </c:pt>
                <c:pt idx="46">
                  <c:v>-16.550422539036202</c:v>
                </c:pt>
                <c:pt idx="47">
                  <c:v>-17.125128046824059</c:v>
                </c:pt>
                <c:pt idx="48">
                  <c:v>-17.925365597838574</c:v>
                </c:pt>
                <c:pt idx="49">
                  <c:v>-19.333951741369951</c:v>
                </c:pt>
                <c:pt idx="50">
                  <c:v>-22.280316953141828</c:v>
                </c:pt>
                <c:pt idx="51">
                  <c:v>-22.259019006486508</c:v>
                </c:pt>
                <c:pt idx="52">
                  <c:v>-29.967463330857402</c:v>
                </c:pt>
                <c:pt idx="53">
                  <c:v>-35.918233133045185</c:v>
                </c:pt>
                <c:pt idx="54">
                  <c:v>-38.728278411723373</c:v>
                </c:pt>
                <c:pt idx="55">
                  <c:v>-42.638059380814873</c:v>
                </c:pt>
                <c:pt idx="56">
                  <c:v>-45.15365969063329</c:v>
                </c:pt>
                <c:pt idx="57">
                  <c:v>-46.293648175153926</c:v>
                </c:pt>
                <c:pt idx="58">
                  <c:v>-45.803380200582389</c:v>
                </c:pt>
                <c:pt idx="59">
                  <c:v>-44.74382100139222</c:v>
                </c:pt>
                <c:pt idx="60">
                  <c:v>-45.401582552969089</c:v>
                </c:pt>
                <c:pt idx="61">
                  <c:v>-44.980609326833921</c:v>
                </c:pt>
                <c:pt idx="62">
                  <c:v>-45.179372242854775</c:v>
                </c:pt>
                <c:pt idx="63">
                  <c:v>-43.950260416400283</c:v>
                </c:pt>
                <c:pt idx="64">
                  <c:v>-44.369430575698324</c:v>
                </c:pt>
                <c:pt idx="65">
                  <c:v>-43.812075670540004</c:v>
                </c:pt>
                <c:pt idx="66">
                  <c:v>-41.774615292007603</c:v>
                </c:pt>
                <c:pt idx="67">
                  <c:v>-40.449124217668128</c:v>
                </c:pt>
                <c:pt idx="68">
                  <c:v>-41.049046140358115</c:v>
                </c:pt>
                <c:pt idx="69">
                  <c:v>-42.483435975328383</c:v>
                </c:pt>
                <c:pt idx="70">
                  <c:v>-40.718468490891858</c:v>
                </c:pt>
                <c:pt idx="71">
                  <c:v>-42.735846772188467</c:v>
                </c:pt>
                <c:pt idx="72">
                  <c:v>-42.488582190304903</c:v>
                </c:pt>
                <c:pt idx="73">
                  <c:v>-41.801814270838761</c:v>
                </c:pt>
                <c:pt idx="74">
                  <c:v>-40.075726822431086</c:v>
                </c:pt>
                <c:pt idx="75">
                  <c:v>-37.643069388699097</c:v>
                </c:pt>
                <c:pt idx="76">
                  <c:v>-35.699449491907544</c:v>
                </c:pt>
                <c:pt idx="77">
                  <c:v>-33.602035871538391</c:v>
                </c:pt>
                <c:pt idx="78">
                  <c:v>-32.241923739950472</c:v>
                </c:pt>
                <c:pt idx="79">
                  <c:v>-31.15758618573124</c:v>
                </c:pt>
                <c:pt idx="80">
                  <c:v>-29.099973799013657</c:v>
                </c:pt>
                <c:pt idx="81">
                  <c:v>-27.594912187824608</c:v>
                </c:pt>
                <c:pt idx="82">
                  <c:v>-24.686520550545087</c:v>
                </c:pt>
                <c:pt idx="83">
                  <c:v>-24.342465661659428</c:v>
                </c:pt>
                <c:pt idx="84">
                  <c:v>-22.583606350839286</c:v>
                </c:pt>
                <c:pt idx="85">
                  <c:v>-18.817284215826238</c:v>
                </c:pt>
                <c:pt idx="86">
                  <c:v>-13.792610404577124</c:v>
                </c:pt>
                <c:pt idx="87">
                  <c:v>-12.593576785337699</c:v>
                </c:pt>
                <c:pt idx="88">
                  <c:v>-11.427697995034141</c:v>
                </c:pt>
                <c:pt idx="89">
                  <c:v>-14.022462641032318</c:v>
                </c:pt>
                <c:pt idx="90">
                  <c:v>-12.96526607337286</c:v>
                </c:pt>
                <c:pt idx="91">
                  <c:v>-16.637470819842051</c:v>
                </c:pt>
                <c:pt idx="92">
                  <c:v>-17.764125293873931</c:v>
                </c:pt>
                <c:pt idx="93">
                  <c:v>-16.574918725543061</c:v>
                </c:pt>
                <c:pt idx="94">
                  <c:v>-17.040095488865045</c:v>
                </c:pt>
                <c:pt idx="95">
                  <c:v>-17.269542057790048</c:v>
                </c:pt>
                <c:pt idx="96">
                  <c:v>-16.226106102222108</c:v>
                </c:pt>
                <c:pt idx="97">
                  <c:v>-15.507570609086105</c:v>
                </c:pt>
                <c:pt idx="98">
                  <c:v>-14.791705350825637</c:v>
                </c:pt>
                <c:pt idx="99">
                  <c:v>-11.494444778651104</c:v>
                </c:pt>
                <c:pt idx="100">
                  <c:v>-11.526356213803494</c:v>
                </c:pt>
                <c:pt idx="101">
                  <c:v>-10.666713430627791</c:v>
                </c:pt>
                <c:pt idx="102">
                  <c:v>-11.388420267867104</c:v>
                </c:pt>
                <c:pt idx="103">
                  <c:v>-8.9584779517332116</c:v>
                </c:pt>
                <c:pt idx="104">
                  <c:v>-8.3325221232296975</c:v>
                </c:pt>
                <c:pt idx="105">
                  <c:v>-5.9650611532760225</c:v>
                </c:pt>
                <c:pt idx="106">
                  <c:v>-6.2215327260192588</c:v>
                </c:pt>
                <c:pt idx="107">
                  <c:v>-5.7262817900453271</c:v>
                </c:pt>
                <c:pt idx="108">
                  <c:v>-5.1399150454981726</c:v>
                </c:pt>
                <c:pt idx="109">
                  <c:v>-5.3329931373211164</c:v>
                </c:pt>
                <c:pt idx="110">
                  <c:v>-5.2810530110635838</c:v>
                </c:pt>
                <c:pt idx="111">
                  <c:v>-5.5474098736556208</c:v>
                </c:pt>
                <c:pt idx="112">
                  <c:v>-6.1275391331373399</c:v>
                </c:pt>
                <c:pt idx="113">
                  <c:v>-6.9864787294537303</c:v>
                </c:pt>
                <c:pt idx="114">
                  <c:v>-7.3152077949155432</c:v>
                </c:pt>
                <c:pt idx="115">
                  <c:v>-8.084395855193554</c:v>
                </c:pt>
                <c:pt idx="116">
                  <c:v>-6.7005147071411546</c:v>
                </c:pt>
                <c:pt idx="117">
                  <c:v>-6.0353729432098193</c:v>
                </c:pt>
                <c:pt idx="118">
                  <c:v>-6.9502349207948217</c:v>
                </c:pt>
                <c:pt idx="119">
                  <c:v>-5.2991089577401613</c:v>
                </c:pt>
                <c:pt idx="120">
                  <c:v>-1.3654991670227015</c:v>
                </c:pt>
                <c:pt idx="121">
                  <c:v>-1.8748494802705689</c:v>
                </c:pt>
                <c:pt idx="122">
                  <c:v>-1.1498672607117997</c:v>
                </c:pt>
                <c:pt idx="123">
                  <c:v>1.8450539463989228</c:v>
                </c:pt>
                <c:pt idx="124">
                  <c:v>1.4877394285420031</c:v>
                </c:pt>
                <c:pt idx="125">
                  <c:v>2.2410867898990121</c:v>
                </c:pt>
                <c:pt idx="126">
                  <c:v>1.5590218858988809</c:v>
                </c:pt>
                <c:pt idx="127">
                  <c:v>-0.25753863991677362</c:v>
                </c:pt>
                <c:pt idx="128">
                  <c:v>-0.73002493522832212</c:v>
                </c:pt>
                <c:pt idx="129">
                  <c:v>0.44417346283521786</c:v>
                </c:pt>
                <c:pt idx="130">
                  <c:v>2.8006229056184835</c:v>
                </c:pt>
                <c:pt idx="131">
                  <c:v>2.8504789054619852</c:v>
                </c:pt>
                <c:pt idx="132">
                  <c:v>6.1238911279422039</c:v>
                </c:pt>
                <c:pt idx="133">
                  <c:v>6.3196584552205666</c:v>
                </c:pt>
                <c:pt idx="134">
                  <c:v>7.2880313101677068</c:v>
                </c:pt>
                <c:pt idx="135">
                  <c:v>11.359369965826446</c:v>
                </c:pt>
                <c:pt idx="136">
                  <c:v>10.992474274669011</c:v>
                </c:pt>
                <c:pt idx="137">
                  <c:v>11.800148230032608</c:v>
                </c:pt>
                <c:pt idx="138">
                  <c:v>15.826007766262123</c:v>
                </c:pt>
                <c:pt idx="139">
                  <c:v>12.414342776551884</c:v>
                </c:pt>
                <c:pt idx="140">
                  <c:v>14.731856686186266</c:v>
                </c:pt>
                <c:pt idx="141">
                  <c:v>13.777611210424499</c:v>
                </c:pt>
                <c:pt idx="142">
                  <c:v>15.58839170912244</c:v>
                </c:pt>
                <c:pt idx="143">
                  <c:v>11.995138639293453</c:v>
                </c:pt>
                <c:pt idx="144">
                  <c:v>15.333575491655353</c:v>
                </c:pt>
                <c:pt idx="145">
                  <c:v>15.485220720102198</c:v>
                </c:pt>
                <c:pt idx="146">
                  <c:v>17.406987590070401</c:v>
                </c:pt>
                <c:pt idx="147">
                  <c:v>19.301374931828022</c:v>
                </c:pt>
                <c:pt idx="148">
                  <c:v>16.918257609640133</c:v>
                </c:pt>
                <c:pt idx="149">
                  <c:v>19.215672826517618</c:v>
                </c:pt>
                <c:pt idx="150">
                  <c:v>23.558187908421111</c:v>
                </c:pt>
                <c:pt idx="151">
                  <c:v>19.009278578047958</c:v>
                </c:pt>
                <c:pt idx="152">
                  <c:v>18.00411340799333</c:v>
                </c:pt>
                <c:pt idx="153">
                  <c:v>16.5571892839843</c:v>
                </c:pt>
                <c:pt idx="154">
                  <c:v>15.314251233534696</c:v>
                </c:pt>
                <c:pt idx="155">
                  <c:v>12.550763657087808</c:v>
                </c:pt>
                <c:pt idx="156">
                  <c:v>7.6984325416959773</c:v>
                </c:pt>
                <c:pt idx="157">
                  <c:v>21.091186197441004</c:v>
                </c:pt>
                <c:pt idx="158">
                  <c:v>18.561029973740659</c:v>
                </c:pt>
                <c:pt idx="159">
                  <c:v>14.068643111841281</c:v>
                </c:pt>
                <c:pt idx="160">
                  <c:v>16.897007488098954</c:v>
                </c:pt>
                <c:pt idx="161">
                  <c:v>14.583120928003348</c:v>
                </c:pt>
                <c:pt idx="162">
                  <c:v>13.832560913651729</c:v>
                </c:pt>
                <c:pt idx="163">
                  <c:v>20.771540257086976</c:v>
                </c:pt>
                <c:pt idx="164">
                  <c:v>20.049246358714868</c:v>
                </c:pt>
                <c:pt idx="165">
                  <c:v>21.111741986066921</c:v>
                </c:pt>
                <c:pt idx="166">
                  <c:v>25.287388190779538</c:v>
                </c:pt>
                <c:pt idx="167">
                  <c:v>23.976978137083215</c:v>
                </c:pt>
                <c:pt idx="168">
                  <c:v>24.100796774746279</c:v>
                </c:pt>
                <c:pt idx="169">
                  <c:v>28.883603983286477</c:v>
                </c:pt>
                <c:pt idx="170">
                  <c:v>27.351808226209872</c:v>
                </c:pt>
                <c:pt idx="171">
                  <c:v>29.317359034771997</c:v>
                </c:pt>
                <c:pt idx="172">
                  <c:v>21.769324559522104</c:v>
                </c:pt>
                <c:pt idx="173">
                  <c:v>23.589984975963297</c:v>
                </c:pt>
                <c:pt idx="174">
                  <c:v>23.048825716784197</c:v>
                </c:pt>
                <c:pt idx="175">
                  <c:v>28.903931925392065</c:v>
                </c:pt>
                <c:pt idx="176">
                  <c:v>29.108907907844806</c:v>
                </c:pt>
                <c:pt idx="177">
                  <c:v>27.000309020527887</c:v>
                </c:pt>
                <c:pt idx="178">
                  <c:v>26.732332813055855</c:v>
                </c:pt>
                <c:pt idx="179">
                  <c:v>31.929771522623003</c:v>
                </c:pt>
                <c:pt idx="180">
                  <c:v>34.114112658123673</c:v>
                </c:pt>
                <c:pt idx="181">
                  <c:v>27.383567891150612</c:v>
                </c:pt>
                <c:pt idx="182">
                  <c:v>24.096192666267022</c:v>
                </c:pt>
                <c:pt idx="183">
                  <c:v>15.357048033511498</c:v>
                </c:pt>
                <c:pt idx="184">
                  <c:v>15.938004681626117</c:v>
                </c:pt>
                <c:pt idx="185">
                  <c:v>10.225424907176006</c:v>
                </c:pt>
                <c:pt idx="186">
                  <c:v>5.5655295670785723</c:v>
                </c:pt>
                <c:pt idx="187">
                  <c:v>5.9938639988006095</c:v>
                </c:pt>
                <c:pt idx="188">
                  <c:v>2.8073161112248535</c:v>
                </c:pt>
                <c:pt idx="189">
                  <c:v>0.44776231473796457</c:v>
                </c:pt>
                <c:pt idx="190">
                  <c:v>-4.172475047051508</c:v>
                </c:pt>
                <c:pt idx="191">
                  <c:v>-12.087063044280434</c:v>
                </c:pt>
                <c:pt idx="192">
                  <c:v>-11.288894527751431</c:v>
                </c:pt>
                <c:pt idx="193">
                  <c:v>-12.811171148450887</c:v>
                </c:pt>
                <c:pt idx="194">
                  <c:v>-12.908234664586022</c:v>
                </c:pt>
                <c:pt idx="195">
                  <c:v>-18.01792178348451</c:v>
                </c:pt>
                <c:pt idx="196">
                  <c:v>-14.164912122769863</c:v>
                </c:pt>
                <c:pt idx="197">
                  <c:v>-13.65046236742365</c:v>
                </c:pt>
                <c:pt idx="198">
                  <c:v>-10.282750224212052</c:v>
                </c:pt>
                <c:pt idx="199">
                  <c:v>-9.653513296632676</c:v>
                </c:pt>
                <c:pt idx="200">
                  <c:v>-7.3487976475852701</c:v>
                </c:pt>
                <c:pt idx="201">
                  <c:v>-2.7590849493366871</c:v>
                </c:pt>
                <c:pt idx="202">
                  <c:v>-1.4615272587698183</c:v>
                </c:pt>
                <c:pt idx="203">
                  <c:v>0.22596798514569727</c:v>
                </c:pt>
                <c:pt idx="204">
                  <c:v>-1.6849008266085654</c:v>
                </c:pt>
                <c:pt idx="205">
                  <c:v>-1.0838642036878117</c:v>
                </c:pt>
                <c:pt idx="206">
                  <c:v>0.43155122329805629</c:v>
                </c:pt>
                <c:pt idx="207">
                  <c:v>-4.6792913647159668</c:v>
                </c:pt>
                <c:pt idx="208">
                  <c:v>-7.2904721179180356</c:v>
                </c:pt>
                <c:pt idx="209">
                  <c:v>-11.919841219922787</c:v>
                </c:pt>
                <c:pt idx="210">
                  <c:v>-8.6374966407008795</c:v>
                </c:pt>
                <c:pt idx="211">
                  <c:v>-7.8216169791734451</c:v>
                </c:pt>
                <c:pt idx="212">
                  <c:v>-8.9342590876641328</c:v>
                </c:pt>
                <c:pt idx="213">
                  <c:v>-10.299889971424935</c:v>
                </c:pt>
                <c:pt idx="214">
                  <c:v>-8.0006976570249719</c:v>
                </c:pt>
                <c:pt idx="215">
                  <c:v>-3.5441682906316565</c:v>
                </c:pt>
                <c:pt idx="216">
                  <c:v>-3.5069562235043872</c:v>
                </c:pt>
                <c:pt idx="217">
                  <c:v>-2.0564692493080727</c:v>
                </c:pt>
                <c:pt idx="218">
                  <c:v>-1.2275759461582751</c:v>
                </c:pt>
                <c:pt idx="219">
                  <c:v>3.6862306907117084</c:v>
                </c:pt>
                <c:pt idx="220">
                  <c:v>8.0740061814691959</c:v>
                </c:pt>
                <c:pt idx="221">
                  <c:v>10.915207419507244</c:v>
                </c:pt>
                <c:pt idx="222">
                  <c:v>14.68793439056004</c:v>
                </c:pt>
                <c:pt idx="223">
                  <c:v>18.913742324568648</c:v>
                </c:pt>
                <c:pt idx="224">
                  <c:v>16.299725096431075</c:v>
                </c:pt>
                <c:pt idx="225">
                  <c:v>19.509578891162015</c:v>
                </c:pt>
                <c:pt idx="226">
                  <c:v>24.00038015674312</c:v>
                </c:pt>
                <c:pt idx="227">
                  <c:v>23.9707455863389</c:v>
                </c:pt>
                <c:pt idx="228">
                  <c:v>21.109424971122252</c:v>
                </c:pt>
                <c:pt idx="229">
                  <c:v>19.605311590740413</c:v>
                </c:pt>
                <c:pt idx="230">
                  <c:v>18.704471815559863</c:v>
                </c:pt>
                <c:pt idx="231">
                  <c:v>20.278708258343421</c:v>
                </c:pt>
                <c:pt idx="232">
                  <c:v>20.132625945084694</c:v>
                </c:pt>
                <c:pt idx="233">
                  <c:v>21.23840895525381</c:v>
                </c:pt>
                <c:pt idx="234">
                  <c:v>17.6412449208051</c:v>
                </c:pt>
                <c:pt idx="235">
                  <c:v>15.368577768874896</c:v>
                </c:pt>
                <c:pt idx="236">
                  <c:v>15.092795442116788</c:v>
                </c:pt>
                <c:pt idx="237">
                  <c:v>14.635936495936129</c:v>
                </c:pt>
                <c:pt idx="238">
                  <c:v>20.216106054009654</c:v>
                </c:pt>
                <c:pt idx="239">
                  <c:v>20.921475513318921</c:v>
                </c:pt>
                <c:pt idx="240">
                  <c:v>21.860390259413169</c:v>
                </c:pt>
                <c:pt idx="241">
                  <c:v>24.630331514483164</c:v>
                </c:pt>
                <c:pt idx="242">
                  <c:v>21.95427480061803</c:v>
                </c:pt>
                <c:pt idx="243">
                  <c:v>18.660247168040367</c:v>
                </c:pt>
                <c:pt idx="244">
                  <c:v>17.840556630377183</c:v>
                </c:pt>
                <c:pt idx="245">
                  <c:v>16.13952344146654</c:v>
                </c:pt>
                <c:pt idx="246">
                  <c:v>15.941764786830674</c:v>
                </c:pt>
                <c:pt idx="247">
                  <c:v>14.93913133756331</c:v>
                </c:pt>
                <c:pt idx="248">
                  <c:v>12.434419698268261</c:v>
                </c:pt>
                <c:pt idx="249">
                  <c:v>14.974463506705309</c:v>
                </c:pt>
                <c:pt idx="250">
                  <c:v>12.026574155212174</c:v>
                </c:pt>
                <c:pt idx="251">
                  <c:v>16.32346594692126</c:v>
                </c:pt>
                <c:pt idx="252">
                  <c:v>18.195270512747133</c:v>
                </c:pt>
                <c:pt idx="253">
                  <c:v>17.092921701591226</c:v>
                </c:pt>
                <c:pt idx="254">
                  <c:v>14.389432793844716</c:v>
                </c:pt>
                <c:pt idx="255">
                  <c:v>13.351805136502749</c:v>
                </c:pt>
                <c:pt idx="256">
                  <c:v>12.840453397704811</c:v>
                </c:pt>
                <c:pt idx="257">
                  <c:v>10.598912089695792</c:v>
                </c:pt>
                <c:pt idx="258">
                  <c:v>11.032429220989226</c:v>
                </c:pt>
                <c:pt idx="259">
                  <c:v>10.182539688926365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1AD-2340-9D7C-0E6ED45E8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2690208"/>
        <c:axId val="1965409312"/>
      </c:lineChart>
      <c:dateAx>
        <c:axId val="1982690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VALUE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/dd/yy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900" b="0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5409312"/>
        <c:crosses val="autoZero"/>
        <c:auto val="0"/>
        <c:lblOffset val="100"/>
        <c:baseTimeUnit val="days"/>
      </c:dateAx>
      <c:valAx>
        <c:axId val="1965409312"/>
        <c:scaling>
          <c:orientation val="minMax"/>
          <c:max val="5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269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6312418930132799"/>
          <c:y val="0.108069979086519"/>
          <c:w val="0.65910940690044295"/>
          <c:h val="4.7735378475178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alphaModFix amt="6000"/>
      </a:blip>
      <a:srcRect/>
      <a:stretch>
        <a:fillRect/>
      </a:stretch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n>
            <a:noFill/>
          </a:ln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400" b="1"/>
              <a:t>Cumulative Decision Attribution (%)</a:t>
            </a:r>
          </a:p>
          <a:p>
            <a:pPr>
              <a:defRPr sz="2400" b="1"/>
            </a:pPr>
            <a:endParaRPr lang="en-US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Currency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Sheet2!$B$3:$B$262</c:f>
              <c:numCache>
                <c:formatCode>0.0</c:formatCode>
                <c:ptCount val="260"/>
                <c:pt idx="0">
                  <c:v>2.0585071242097812</c:v>
                </c:pt>
                <c:pt idx="1">
                  <c:v>0.15482199940927682</c:v>
                </c:pt>
                <c:pt idx="2">
                  <c:v>2.0577897070747624</c:v>
                </c:pt>
                <c:pt idx="3">
                  <c:v>-0.15641633112107489</c:v>
                </c:pt>
                <c:pt idx="4">
                  <c:v>2.3933272699648658</c:v>
                </c:pt>
                <c:pt idx="5">
                  <c:v>2.2860066279756128</c:v>
                </c:pt>
                <c:pt idx="6">
                  <c:v>2.6180265182147258</c:v>
                </c:pt>
                <c:pt idx="7">
                  <c:v>-0.22701904523577038</c:v>
                </c:pt>
                <c:pt idx="8">
                  <c:v>-4.0727968455273107</c:v>
                </c:pt>
                <c:pt idx="9">
                  <c:v>-5.6201685129546126</c:v>
                </c:pt>
                <c:pt idx="10">
                  <c:v>-4.6085535671200404</c:v>
                </c:pt>
                <c:pt idx="11">
                  <c:v>-6.1152709510016292</c:v>
                </c:pt>
                <c:pt idx="12">
                  <c:v>-5.5248756296814854</c:v>
                </c:pt>
                <c:pt idx="13">
                  <c:v>-4.584370477531408</c:v>
                </c:pt>
                <c:pt idx="14">
                  <c:v>-8.7863673056263707</c:v>
                </c:pt>
                <c:pt idx="15">
                  <c:v>-10.846563912615128</c:v>
                </c:pt>
                <c:pt idx="16">
                  <c:v>-9.4704983294819609</c:v>
                </c:pt>
                <c:pt idx="17">
                  <c:v>-10.327603384412733</c:v>
                </c:pt>
                <c:pt idx="18">
                  <c:v>-15.558561120362238</c:v>
                </c:pt>
                <c:pt idx="19">
                  <c:v>-15.847924786850061</c:v>
                </c:pt>
                <c:pt idx="20">
                  <c:v>-15.829952614766768</c:v>
                </c:pt>
                <c:pt idx="21">
                  <c:v>-12.849145616042692</c:v>
                </c:pt>
                <c:pt idx="22">
                  <c:v>-13.206152184264697</c:v>
                </c:pt>
                <c:pt idx="23">
                  <c:v>-13.456163660842918</c:v>
                </c:pt>
                <c:pt idx="24">
                  <c:v>-21.194632071086438</c:v>
                </c:pt>
                <c:pt idx="25">
                  <c:v>-21.958465021626402</c:v>
                </c:pt>
                <c:pt idx="26">
                  <c:v>-20.99879901538543</c:v>
                </c:pt>
                <c:pt idx="27">
                  <c:v>-21.596383142052652</c:v>
                </c:pt>
                <c:pt idx="28">
                  <c:v>-21.060799918111691</c:v>
                </c:pt>
                <c:pt idx="29">
                  <c:v>-24.899421369575336</c:v>
                </c:pt>
                <c:pt idx="30">
                  <c:v>-23.863288641599038</c:v>
                </c:pt>
                <c:pt idx="31">
                  <c:v>-24.4501041179659</c:v>
                </c:pt>
                <c:pt idx="32">
                  <c:v>-24.122961960772866</c:v>
                </c:pt>
                <c:pt idx="33">
                  <c:v>-24.397895356986989</c:v>
                </c:pt>
                <c:pt idx="34">
                  <c:v>-21.108332305500955</c:v>
                </c:pt>
                <c:pt idx="35">
                  <c:v>-20.512859019957805</c:v>
                </c:pt>
                <c:pt idx="36">
                  <c:v>-21.140096416383017</c:v>
                </c:pt>
                <c:pt idx="37">
                  <c:v>-21.395732384872371</c:v>
                </c:pt>
                <c:pt idx="38">
                  <c:v>-21.049922813691996</c:v>
                </c:pt>
                <c:pt idx="39">
                  <c:v>-21.760583372590961</c:v>
                </c:pt>
                <c:pt idx="40">
                  <c:v>-21.439262993708581</c:v>
                </c:pt>
                <c:pt idx="41">
                  <c:v>-21.633972792517358</c:v>
                </c:pt>
                <c:pt idx="42">
                  <c:v>-20.974368734879089</c:v>
                </c:pt>
                <c:pt idx="43">
                  <c:v>-20.845570771027926</c:v>
                </c:pt>
                <c:pt idx="44">
                  <c:v>-20.215799784057381</c:v>
                </c:pt>
                <c:pt idx="45">
                  <c:v>-20.209633553770985</c:v>
                </c:pt>
                <c:pt idx="46">
                  <c:v>-20.243546005424889</c:v>
                </c:pt>
                <c:pt idx="47">
                  <c:v>-20.601043656260092</c:v>
                </c:pt>
                <c:pt idx="48">
                  <c:v>-20.108729035704489</c:v>
                </c:pt>
                <c:pt idx="49">
                  <c:v>-19.935239844145652</c:v>
                </c:pt>
                <c:pt idx="50">
                  <c:v>-19.721119175961949</c:v>
                </c:pt>
                <c:pt idx="51">
                  <c:v>-19.491396923524665</c:v>
                </c:pt>
                <c:pt idx="52">
                  <c:v>-19.084568832820246</c:v>
                </c:pt>
                <c:pt idx="53">
                  <c:v>-19.876683106583481</c:v>
                </c:pt>
                <c:pt idx="54">
                  <c:v>-20.096374674850889</c:v>
                </c:pt>
                <c:pt idx="55">
                  <c:v>-20.465263944639993</c:v>
                </c:pt>
                <c:pt idx="56">
                  <c:v>-20.13090161401534</c:v>
                </c:pt>
                <c:pt idx="57">
                  <c:v>-20.222518700159778</c:v>
                </c:pt>
                <c:pt idx="58">
                  <c:v>-20.225638063533658</c:v>
                </c:pt>
                <c:pt idx="59">
                  <c:v>-20.103068875659435</c:v>
                </c:pt>
                <c:pt idx="60">
                  <c:v>-20.31941706934461</c:v>
                </c:pt>
                <c:pt idx="61">
                  <c:v>-20.216190235554247</c:v>
                </c:pt>
                <c:pt idx="62">
                  <c:v>-20.082324572612709</c:v>
                </c:pt>
                <c:pt idx="63">
                  <c:v>-19.799204847668683</c:v>
                </c:pt>
                <c:pt idx="64">
                  <c:v>-21.273780083243992</c:v>
                </c:pt>
                <c:pt idx="65">
                  <c:v>-21.315445948944625</c:v>
                </c:pt>
                <c:pt idx="66">
                  <c:v>-21.148498685535394</c:v>
                </c:pt>
                <c:pt idx="67">
                  <c:v>-21.05384453667455</c:v>
                </c:pt>
                <c:pt idx="68">
                  <c:v>-20.049929511838101</c:v>
                </c:pt>
                <c:pt idx="69">
                  <c:v>-19.884352160949483</c:v>
                </c:pt>
                <c:pt idx="70">
                  <c:v>-19.389658085664195</c:v>
                </c:pt>
                <c:pt idx="71">
                  <c:v>-19.121461450007459</c:v>
                </c:pt>
                <c:pt idx="72">
                  <c:v>-19.146316195139129</c:v>
                </c:pt>
                <c:pt idx="73">
                  <c:v>-19.021015228219269</c:v>
                </c:pt>
                <c:pt idx="74">
                  <c:v>-18.892580468317707</c:v>
                </c:pt>
                <c:pt idx="75">
                  <c:v>-18.625494168634987</c:v>
                </c:pt>
                <c:pt idx="76">
                  <c:v>-16.922605675838422</c:v>
                </c:pt>
                <c:pt idx="77">
                  <c:v>-16.73800789861901</c:v>
                </c:pt>
                <c:pt idx="78">
                  <c:v>-16.707401149073984</c:v>
                </c:pt>
                <c:pt idx="79">
                  <c:v>-16.693527801338476</c:v>
                </c:pt>
                <c:pt idx="80">
                  <c:v>-16.518291821996105</c:v>
                </c:pt>
                <c:pt idx="81">
                  <c:v>-16.949600161418477</c:v>
                </c:pt>
                <c:pt idx="82">
                  <c:v>-17.288061347008092</c:v>
                </c:pt>
                <c:pt idx="83">
                  <c:v>-18.125281430440854</c:v>
                </c:pt>
                <c:pt idx="84">
                  <c:v>-17.408778295156601</c:v>
                </c:pt>
                <c:pt idx="85">
                  <c:v>-17.110879318153589</c:v>
                </c:pt>
                <c:pt idx="86">
                  <c:v>-17.218147562460043</c:v>
                </c:pt>
                <c:pt idx="87">
                  <c:v>-17.306499729633153</c:v>
                </c:pt>
                <c:pt idx="88">
                  <c:v>-17.143454887267069</c:v>
                </c:pt>
                <c:pt idx="89">
                  <c:v>-16.838955415016581</c:v>
                </c:pt>
                <c:pt idx="90">
                  <c:v>-16.310105503447968</c:v>
                </c:pt>
                <c:pt idx="91">
                  <c:v>-16.359963629645179</c:v>
                </c:pt>
                <c:pt idx="92">
                  <c:v>-16.861694548049037</c:v>
                </c:pt>
                <c:pt idx="93">
                  <c:v>-16.637250940409167</c:v>
                </c:pt>
                <c:pt idx="94">
                  <c:v>-16.89158403758978</c:v>
                </c:pt>
                <c:pt idx="95">
                  <c:v>-16.564464538160575</c:v>
                </c:pt>
                <c:pt idx="96">
                  <c:v>-15.513034046116939</c:v>
                </c:pt>
                <c:pt idx="97">
                  <c:v>-15.545217527232573</c:v>
                </c:pt>
                <c:pt idx="98">
                  <c:v>-15.156892500045124</c:v>
                </c:pt>
                <c:pt idx="99">
                  <c:v>-14.329076059004624</c:v>
                </c:pt>
                <c:pt idx="100">
                  <c:v>-14.275194224149544</c:v>
                </c:pt>
                <c:pt idx="101">
                  <c:v>-13.800446460784578</c:v>
                </c:pt>
                <c:pt idx="102">
                  <c:v>-12.957229939191256</c:v>
                </c:pt>
                <c:pt idx="103">
                  <c:v>-11.762396897176147</c:v>
                </c:pt>
                <c:pt idx="104">
                  <c:v>-10.662682619612761</c:v>
                </c:pt>
                <c:pt idx="105">
                  <c:v>-10.517129166548525</c:v>
                </c:pt>
                <c:pt idx="106">
                  <c:v>-10.566265929485574</c:v>
                </c:pt>
                <c:pt idx="107">
                  <c:v>-10.796385568005928</c:v>
                </c:pt>
                <c:pt idx="108">
                  <c:v>-10.309889088250584</c:v>
                </c:pt>
                <c:pt idx="109">
                  <c:v>-10.162538461232803</c:v>
                </c:pt>
                <c:pt idx="110">
                  <c:v>-10.589715237276486</c:v>
                </c:pt>
                <c:pt idx="111">
                  <c:v>-10.135966257691706</c:v>
                </c:pt>
                <c:pt idx="112">
                  <c:v>-9.712004041605125</c:v>
                </c:pt>
                <c:pt idx="113">
                  <c:v>-9.93661770704324</c:v>
                </c:pt>
                <c:pt idx="114">
                  <c:v>-9.7005581198595277</c:v>
                </c:pt>
                <c:pt idx="115">
                  <c:v>-9.8640551167797881</c:v>
                </c:pt>
                <c:pt idx="116">
                  <c:v>-8.4517152505798609</c:v>
                </c:pt>
                <c:pt idx="117">
                  <c:v>-6.9374052740609491</c:v>
                </c:pt>
                <c:pt idx="118">
                  <c:v>-7.717760631886156</c:v>
                </c:pt>
                <c:pt idx="119">
                  <c:v>-6.4081831605801529</c:v>
                </c:pt>
                <c:pt idx="120">
                  <c:v>-6.0138386556695096</c:v>
                </c:pt>
                <c:pt idx="121">
                  <c:v>-5.4752343253936688</c:v>
                </c:pt>
                <c:pt idx="122">
                  <c:v>-5.1815311604411791</c:v>
                </c:pt>
                <c:pt idx="123">
                  <c:v>-3.7557211542233495</c:v>
                </c:pt>
                <c:pt idx="124">
                  <c:v>-3.0915904020615601</c:v>
                </c:pt>
                <c:pt idx="125">
                  <c:v>-3.3148768939345543</c:v>
                </c:pt>
                <c:pt idx="126">
                  <c:v>-2.7100284906785155</c:v>
                </c:pt>
                <c:pt idx="127">
                  <c:v>-2.3280808634721106</c:v>
                </c:pt>
                <c:pt idx="128">
                  <c:v>-2.8601872898236742</c:v>
                </c:pt>
                <c:pt idx="129">
                  <c:v>-2.7538618774798609</c:v>
                </c:pt>
                <c:pt idx="130">
                  <c:v>-3.0656736213356433</c:v>
                </c:pt>
                <c:pt idx="131">
                  <c:v>-3.7306120045073254</c:v>
                </c:pt>
                <c:pt idx="132">
                  <c:v>-2.1186576715694394</c:v>
                </c:pt>
                <c:pt idx="133">
                  <c:v>-1.9358405753415215</c:v>
                </c:pt>
                <c:pt idx="134">
                  <c:v>-2.4605981052580503</c:v>
                </c:pt>
                <c:pt idx="135">
                  <c:v>-1.9560586206918804</c:v>
                </c:pt>
                <c:pt idx="136">
                  <c:v>-1.4465164895961093</c:v>
                </c:pt>
                <c:pt idx="137">
                  <c:v>-0.43556952100184088</c:v>
                </c:pt>
                <c:pt idx="138">
                  <c:v>-0.87868667516871068</c:v>
                </c:pt>
                <c:pt idx="139">
                  <c:v>-1.2156930038908174</c:v>
                </c:pt>
                <c:pt idx="140">
                  <c:v>-1.4156026154283612</c:v>
                </c:pt>
                <c:pt idx="141">
                  <c:v>-0.4957490261624154</c:v>
                </c:pt>
                <c:pt idx="142">
                  <c:v>-0.43308304071498899</c:v>
                </c:pt>
                <c:pt idx="143">
                  <c:v>-0.40928987313014026</c:v>
                </c:pt>
                <c:pt idx="144">
                  <c:v>-1.1833236006156143</c:v>
                </c:pt>
                <c:pt idx="145">
                  <c:v>-1.5669743468247763</c:v>
                </c:pt>
                <c:pt idx="146">
                  <c:v>-2.036030806962049</c:v>
                </c:pt>
                <c:pt idx="147">
                  <c:v>-3.9825863016933027</c:v>
                </c:pt>
                <c:pt idx="148">
                  <c:v>-3.6712936472160553</c:v>
                </c:pt>
                <c:pt idx="149">
                  <c:v>-2.2476187789869457</c:v>
                </c:pt>
                <c:pt idx="150">
                  <c:v>-2.1483333043263921</c:v>
                </c:pt>
                <c:pt idx="151">
                  <c:v>-3.9914576481989124</c:v>
                </c:pt>
                <c:pt idx="152">
                  <c:v>-4.1381952619021618</c:v>
                </c:pt>
                <c:pt idx="153">
                  <c:v>-6.1011049096276047</c:v>
                </c:pt>
                <c:pt idx="154">
                  <c:v>-4.8863195189664115</c:v>
                </c:pt>
                <c:pt idx="155">
                  <c:v>-8.3782950149395425</c:v>
                </c:pt>
                <c:pt idx="156">
                  <c:v>-8.6417974004287537</c:v>
                </c:pt>
                <c:pt idx="157">
                  <c:v>-5.8727327223930645</c:v>
                </c:pt>
                <c:pt idx="158">
                  <c:v>-5.9788642326700652</c:v>
                </c:pt>
                <c:pt idx="159">
                  <c:v>-7.3513466747885889</c:v>
                </c:pt>
                <c:pt idx="160">
                  <c:v>-5.765005914261649</c:v>
                </c:pt>
                <c:pt idx="161">
                  <c:v>-7.1897200709904228</c:v>
                </c:pt>
                <c:pt idx="162">
                  <c:v>-6.9902236764599008</c:v>
                </c:pt>
                <c:pt idx="163">
                  <c:v>-7.6261312241072927</c:v>
                </c:pt>
                <c:pt idx="164">
                  <c:v>-6.6048422383224565</c:v>
                </c:pt>
                <c:pt idx="165">
                  <c:v>-8.0364607882168801</c:v>
                </c:pt>
                <c:pt idx="166">
                  <c:v>-7.9416040508759167</c:v>
                </c:pt>
                <c:pt idx="167">
                  <c:v>-6.6034911580993967</c:v>
                </c:pt>
                <c:pt idx="168">
                  <c:v>-7.1632232591962808</c:v>
                </c:pt>
                <c:pt idx="169">
                  <c:v>-6.7511130204881216</c:v>
                </c:pt>
                <c:pt idx="170">
                  <c:v>-5.0285218340986733</c:v>
                </c:pt>
                <c:pt idx="171">
                  <c:v>-3.988098846962477</c:v>
                </c:pt>
                <c:pt idx="172">
                  <c:v>-4.0326048104695724</c:v>
                </c:pt>
                <c:pt idx="173">
                  <c:v>-2.7696995983746819</c:v>
                </c:pt>
                <c:pt idx="174">
                  <c:v>-5.5163808726448265</c:v>
                </c:pt>
                <c:pt idx="175">
                  <c:v>-5.2288550444545772</c:v>
                </c:pt>
                <c:pt idx="176">
                  <c:v>-4.7879417315065789</c:v>
                </c:pt>
                <c:pt idx="177">
                  <c:v>-5.2917231278381145</c:v>
                </c:pt>
                <c:pt idx="178">
                  <c:v>-4.250723803399282</c:v>
                </c:pt>
                <c:pt idx="179">
                  <c:v>-5.5929662509060369</c:v>
                </c:pt>
                <c:pt idx="180">
                  <c:v>-5.3893757535283013</c:v>
                </c:pt>
                <c:pt idx="181">
                  <c:v>-6.5574226167052529</c:v>
                </c:pt>
                <c:pt idx="182">
                  <c:v>-6.5229323891478934</c:v>
                </c:pt>
                <c:pt idx="183">
                  <c:v>-5.7615002177968675</c:v>
                </c:pt>
                <c:pt idx="184">
                  <c:v>-5.7739541736192201</c:v>
                </c:pt>
                <c:pt idx="185">
                  <c:v>-6.0890438616075748</c:v>
                </c:pt>
                <c:pt idx="186">
                  <c:v>-9.749699046111326</c:v>
                </c:pt>
                <c:pt idx="187">
                  <c:v>-10.315204014484856</c:v>
                </c:pt>
                <c:pt idx="188">
                  <c:v>-11.259079490899763</c:v>
                </c:pt>
                <c:pt idx="189">
                  <c:v>-12.706306231349869</c:v>
                </c:pt>
                <c:pt idx="190">
                  <c:v>-11.460420863396157</c:v>
                </c:pt>
                <c:pt idx="191">
                  <c:v>-11.691122016953818</c:v>
                </c:pt>
                <c:pt idx="192">
                  <c:v>-12.684234798356282</c:v>
                </c:pt>
                <c:pt idx="193">
                  <c:v>-12.468749623060233</c:v>
                </c:pt>
                <c:pt idx="194">
                  <c:v>-13.198175368680959</c:v>
                </c:pt>
                <c:pt idx="195">
                  <c:v>-15.522106549888699</c:v>
                </c:pt>
                <c:pt idx="196">
                  <c:v>-14.353449906555355</c:v>
                </c:pt>
                <c:pt idx="197">
                  <c:v>-13.806724945703943</c:v>
                </c:pt>
                <c:pt idx="198">
                  <c:v>-11.909955962783741</c:v>
                </c:pt>
                <c:pt idx="199">
                  <c:v>-11.872874321054294</c:v>
                </c:pt>
                <c:pt idx="200">
                  <c:v>-10.428902919075403</c:v>
                </c:pt>
                <c:pt idx="201">
                  <c:v>-9.5050949150627257</c:v>
                </c:pt>
                <c:pt idx="202">
                  <c:v>-9.3229630986704528</c:v>
                </c:pt>
                <c:pt idx="203">
                  <c:v>-9.2625211210655944</c:v>
                </c:pt>
                <c:pt idx="204">
                  <c:v>-8.9471584831616759</c:v>
                </c:pt>
                <c:pt idx="205">
                  <c:v>-9.9313182187944697</c:v>
                </c:pt>
                <c:pt idx="206">
                  <c:v>-7.5780649735958772</c:v>
                </c:pt>
                <c:pt idx="207">
                  <c:v>-9.0067559525091099</c:v>
                </c:pt>
                <c:pt idx="208">
                  <c:v>-10.817787619308435</c:v>
                </c:pt>
                <c:pt idx="209">
                  <c:v>-10.887316341491772</c:v>
                </c:pt>
                <c:pt idx="210">
                  <c:v>-8.9520040381345609</c:v>
                </c:pt>
                <c:pt idx="211">
                  <c:v>-8.8392748485839139</c:v>
                </c:pt>
                <c:pt idx="212">
                  <c:v>-8.6049308096047721</c:v>
                </c:pt>
                <c:pt idx="213">
                  <c:v>-6.4136288906806209</c:v>
                </c:pt>
                <c:pt idx="214">
                  <c:v>-5.507793223702329</c:v>
                </c:pt>
                <c:pt idx="215">
                  <c:v>-2.8201065277878223</c:v>
                </c:pt>
                <c:pt idx="216">
                  <c:v>-5.8883199229485914</c:v>
                </c:pt>
                <c:pt idx="217">
                  <c:v>-5.0146505242013539</c:v>
                </c:pt>
                <c:pt idx="218">
                  <c:v>-3.9787050018038035</c:v>
                </c:pt>
                <c:pt idx="219">
                  <c:v>-5.13974119219702</c:v>
                </c:pt>
                <c:pt idx="220">
                  <c:v>-2.7492762772163335</c:v>
                </c:pt>
                <c:pt idx="221">
                  <c:v>-1.6060568216084392</c:v>
                </c:pt>
                <c:pt idx="222">
                  <c:v>-0.36012793822548994</c:v>
                </c:pt>
                <c:pt idx="223">
                  <c:v>2.7655325018756143</c:v>
                </c:pt>
                <c:pt idx="224">
                  <c:v>2.369694267933518</c:v>
                </c:pt>
                <c:pt idx="225">
                  <c:v>3.8536190199293769</c:v>
                </c:pt>
                <c:pt idx="226">
                  <c:v>3.8877500730748276</c:v>
                </c:pt>
                <c:pt idx="227">
                  <c:v>4.3199965761682924</c:v>
                </c:pt>
                <c:pt idx="228">
                  <c:v>3.2162940273561054</c:v>
                </c:pt>
                <c:pt idx="229">
                  <c:v>3.0622984272267249</c:v>
                </c:pt>
                <c:pt idx="230">
                  <c:v>3.1219203555849688</c:v>
                </c:pt>
                <c:pt idx="231">
                  <c:v>3.0505904914754325</c:v>
                </c:pt>
                <c:pt idx="232">
                  <c:v>1.7717024816636737</c:v>
                </c:pt>
                <c:pt idx="233">
                  <c:v>1.3531388967233999</c:v>
                </c:pt>
                <c:pt idx="234">
                  <c:v>-0.21032555097494746</c:v>
                </c:pt>
                <c:pt idx="235">
                  <c:v>0.23891791937925458</c:v>
                </c:pt>
                <c:pt idx="236">
                  <c:v>-1.1671181317370836</c:v>
                </c:pt>
                <c:pt idx="237">
                  <c:v>1.4271378679423805</c:v>
                </c:pt>
                <c:pt idx="238">
                  <c:v>2.713627514793949</c:v>
                </c:pt>
                <c:pt idx="239">
                  <c:v>2.0522125026298816</c:v>
                </c:pt>
                <c:pt idx="240">
                  <c:v>3.944284805152201</c:v>
                </c:pt>
                <c:pt idx="241">
                  <c:v>5.5770179878554069</c:v>
                </c:pt>
                <c:pt idx="242">
                  <c:v>3.8202892702807447</c:v>
                </c:pt>
                <c:pt idx="243">
                  <c:v>-0.19666757665098661</c:v>
                </c:pt>
                <c:pt idx="244">
                  <c:v>1.0173954868442558</c:v>
                </c:pt>
                <c:pt idx="245">
                  <c:v>-1.1183714597310188</c:v>
                </c:pt>
                <c:pt idx="246">
                  <c:v>-1.6901617557022539</c:v>
                </c:pt>
                <c:pt idx="247">
                  <c:v>-4.4219220001449235</c:v>
                </c:pt>
                <c:pt idx="248">
                  <c:v>-4.5749391971158806</c:v>
                </c:pt>
                <c:pt idx="249">
                  <c:v>-3.5899810693014249</c:v>
                </c:pt>
                <c:pt idx="250">
                  <c:v>-5.9472953409699327</c:v>
                </c:pt>
                <c:pt idx="251">
                  <c:v>-3.2820548763725688</c:v>
                </c:pt>
                <c:pt idx="252">
                  <c:v>-4.9339121407810067</c:v>
                </c:pt>
                <c:pt idx="253">
                  <c:v>-4.810814230004552</c:v>
                </c:pt>
                <c:pt idx="254">
                  <c:v>-5.1930665631470516</c:v>
                </c:pt>
                <c:pt idx="255">
                  <c:v>-5.2153867421305433</c:v>
                </c:pt>
                <c:pt idx="256">
                  <c:v>-5.5080055772272649</c:v>
                </c:pt>
                <c:pt idx="257">
                  <c:v>-8.1526456638153224</c:v>
                </c:pt>
                <c:pt idx="258">
                  <c:v>-8.1718187739830519</c:v>
                </c:pt>
                <c:pt idx="259">
                  <c:v>-8.6845291244514637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BD-B646-A521-A58CC38C9E3E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Country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Sheet2!$C$3:$C$262</c:f>
              <c:numCache>
                <c:formatCode>0.0</c:formatCode>
                <c:ptCount val="260"/>
                <c:pt idx="0">
                  <c:v>3.7108605654619042E-2</c:v>
                </c:pt>
                <c:pt idx="1">
                  <c:v>-0.50967601346357416</c:v>
                </c:pt>
                <c:pt idx="2">
                  <c:v>-0.30302498040982906</c:v>
                </c:pt>
                <c:pt idx="3">
                  <c:v>-0.29252828224392213</c:v>
                </c:pt>
                <c:pt idx="4">
                  <c:v>-0.48637748724683705</c:v>
                </c:pt>
                <c:pt idx="5">
                  <c:v>-0.29331250622140426</c:v>
                </c:pt>
                <c:pt idx="6">
                  <c:v>7.3456670134217639E-2</c:v>
                </c:pt>
                <c:pt idx="7">
                  <c:v>0.16301113706552717</c:v>
                </c:pt>
                <c:pt idx="8">
                  <c:v>-2.5188984503812573E-2</c:v>
                </c:pt>
                <c:pt idx="9">
                  <c:v>0.16052216537508235</c:v>
                </c:pt>
                <c:pt idx="10">
                  <c:v>-0.13898930773738771</c:v>
                </c:pt>
                <c:pt idx="11">
                  <c:v>-0.10434570306800439</c:v>
                </c:pt>
                <c:pt idx="12">
                  <c:v>3.2265642927220117E-2</c:v>
                </c:pt>
                <c:pt idx="13">
                  <c:v>-6.7415726355479877E-2</c:v>
                </c:pt>
                <c:pt idx="14">
                  <c:v>-0.4307680905418142</c:v>
                </c:pt>
                <c:pt idx="15">
                  <c:v>-0.41877715684126093</c:v>
                </c:pt>
                <c:pt idx="16">
                  <c:v>-0.78728489151476133</c:v>
                </c:pt>
                <c:pt idx="17">
                  <c:v>-0.73024728467668054</c:v>
                </c:pt>
                <c:pt idx="18">
                  <c:v>-1.0503632038778061</c:v>
                </c:pt>
                <c:pt idx="19">
                  <c:v>-2.0724662604112121</c:v>
                </c:pt>
                <c:pt idx="20">
                  <c:v>-1.6022337347466324</c:v>
                </c:pt>
                <c:pt idx="21">
                  <c:v>-1.6019268435500962</c:v>
                </c:pt>
                <c:pt idx="22">
                  <c:v>-1.5590741197784208</c:v>
                </c:pt>
                <c:pt idx="23">
                  <c:v>-1.511033963689417</c:v>
                </c:pt>
                <c:pt idx="24">
                  <c:v>-1.5222722143673195</c:v>
                </c:pt>
                <c:pt idx="25">
                  <c:v>-1.8503588380473217</c:v>
                </c:pt>
                <c:pt idx="26">
                  <c:v>-2.2999577148958812</c:v>
                </c:pt>
                <c:pt idx="27">
                  <c:v>-2.3742902820646243</c:v>
                </c:pt>
                <c:pt idx="28">
                  <c:v>-2.563794744056497</c:v>
                </c:pt>
                <c:pt idx="29">
                  <c:v>-2.3122883659606583</c:v>
                </c:pt>
                <c:pt idx="30">
                  <c:v>-1.268236264028018</c:v>
                </c:pt>
                <c:pt idx="31">
                  <c:v>-1.519668138399465</c:v>
                </c:pt>
                <c:pt idx="32">
                  <c:v>-1.5265635126587775</c:v>
                </c:pt>
                <c:pt idx="33">
                  <c:v>-1.2435465821314637</c:v>
                </c:pt>
                <c:pt idx="34">
                  <c:v>-0.32661171550684076</c:v>
                </c:pt>
                <c:pt idx="35">
                  <c:v>0.29750153109188626</c:v>
                </c:pt>
                <c:pt idx="36">
                  <c:v>1.3520787489909261</c:v>
                </c:pt>
                <c:pt idx="37">
                  <c:v>0.44611108377831687</c:v>
                </c:pt>
                <c:pt idx="38">
                  <c:v>2.4675700720518723E-2</c:v>
                </c:pt>
                <c:pt idx="39">
                  <c:v>-1.9155194098292916E-2</c:v>
                </c:pt>
                <c:pt idx="40">
                  <c:v>0.29138733428567187</c:v>
                </c:pt>
                <c:pt idx="41">
                  <c:v>0.27000681395118864</c:v>
                </c:pt>
                <c:pt idx="42">
                  <c:v>0.44633254061834049</c:v>
                </c:pt>
                <c:pt idx="43">
                  <c:v>0.42238340897171534</c:v>
                </c:pt>
                <c:pt idx="44">
                  <c:v>0.83198654214546286</c:v>
                </c:pt>
                <c:pt idx="45">
                  <c:v>1.20605037050532</c:v>
                </c:pt>
                <c:pt idx="46">
                  <c:v>1.7590744225375987</c:v>
                </c:pt>
                <c:pt idx="47">
                  <c:v>1.8884749535429677</c:v>
                </c:pt>
                <c:pt idx="48">
                  <c:v>1.6125904185678694</c:v>
                </c:pt>
                <c:pt idx="49">
                  <c:v>1.2858799763291067</c:v>
                </c:pt>
                <c:pt idx="50">
                  <c:v>2.4197799682953325</c:v>
                </c:pt>
                <c:pt idx="51">
                  <c:v>3.450955757300755</c:v>
                </c:pt>
                <c:pt idx="52">
                  <c:v>2.5717912410850694</c:v>
                </c:pt>
                <c:pt idx="53">
                  <c:v>3.5455746019974779</c:v>
                </c:pt>
                <c:pt idx="54">
                  <c:v>4.0336429349891176</c:v>
                </c:pt>
                <c:pt idx="55">
                  <c:v>4.0625820678541853</c:v>
                </c:pt>
                <c:pt idx="56">
                  <c:v>4.1916250975287852</c:v>
                </c:pt>
                <c:pt idx="57">
                  <c:v>4.7593316930000995</c:v>
                </c:pt>
                <c:pt idx="58">
                  <c:v>5.4817029782712527</c:v>
                </c:pt>
                <c:pt idx="59">
                  <c:v>5.9348825111030443</c:v>
                </c:pt>
                <c:pt idx="60">
                  <c:v>5.9359063184985237</c:v>
                </c:pt>
                <c:pt idx="61">
                  <c:v>5.6347011409527195</c:v>
                </c:pt>
                <c:pt idx="62">
                  <c:v>5.3085868192738292</c:v>
                </c:pt>
                <c:pt idx="63">
                  <c:v>5.4541217650744489</c:v>
                </c:pt>
                <c:pt idx="64">
                  <c:v>5.9669547523441828</c:v>
                </c:pt>
                <c:pt idx="65">
                  <c:v>6.1162157435927327</c:v>
                </c:pt>
                <c:pt idx="66">
                  <c:v>6.6156062726406173</c:v>
                </c:pt>
                <c:pt idx="67">
                  <c:v>6.6818883646947675</c:v>
                </c:pt>
                <c:pt idx="68">
                  <c:v>5.6860751081677794</c:v>
                </c:pt>
                <c:pt idx="69">
                  <c:v>5.5916161794836956</c:v>
                </c:pt>
                <c:pt idx="70">
                  <c:v>6.3480195227180074</c:v>
                </c:pt>
                <c:pt idx="71">
                  <c:v>5.2660963371569327</c:v>
                </c:pt>
                <c:pt idx="72">
                  <c:v>5.1616632376727338</c:v>
                </c:pt>
                <c:pt idx="73">
                  <c:v>5.0781189171577168</c:v>
                </c:pt>
                <c:pt idx="74">
                  <c:v>5.3990170777683977</c:v>
                </c:pt>
                <c:pt idx="75">
                  <c:v>6.1564162947709304</c:v>
                </c:pt>
                <c:pt idx="76">
                  <c:v>5.3098207720161454</c:v>
                </c:pt>
                <c:pt idx="77">
                  <c:v>5.2419110540722214</c:v>
                </c:pt>
                <c:pt idx="78">
                  <c:v>5.9701409117276238</c:v>
                </c:pt>
                <c:pt idx="79">
                  <c:v>5.9680933513560239</c:v>
                </c:pt>
                <c:pt idx="80">
                  <c:v>6.2681804202195703</c:v>
                </c:pt>
                <c:pt idx="81">
                  <c:v>6.4983344824174392</c:v>
                </c:pt>
                <c:pt idx="82">
                  <c:v>6.9668495870278271</c:v>
                </c:pt>
                <c:pt idx="83">
                  <c:v>6.6694200001928392</c:v>
                </c:pt>
                <c:pt idx="84">
                  <c:v>6.2344150932029141</c:v>
                </c:pt>
                <c:pt idx="85">
                  <c:v>6.4662186081390001</c:v>
                </c:pt>
                <c:pt idx="86">
                  <c:v>7.9102440601579271</c:v>
                </c:pt>
                <c:pt idx="87">
                  <c:v>6.747958437434268</c:v>
                </c:pt>
                <c:pt idx="88">
                  <c:v>6.1721585465002571</c:v>
                </c:pt>
                <c:pt idx="89">
                  <c:v>6.1020536787224309</c:v>
                </c:pt>
                <c:pt idx="90">
                  <c:v>5.5340390183140657</c:v>
                </c:pt>
                <c:pt idx="91">
                  <c:v>5.2009474234829121</c:v>
                </c:pt>
                <c:pt idx="92">
                  <c:v>4.7220898338967956</c:v>
                </c:pt>
                <c:pt idx="93">
                  <c:v>5.6695564803211784</c:v>
                </c:pt>
                <c:pt idx="94">
                  <c:v>6.3587428236281811</c:v>
                </c:pt>
                <c:pt idx="95">
                  <c:v>6.7407216858436065</c:v>
                </c:pt>
                <c:pt idx="96">
                  <c:v>7.4099718857666508</c:v>
                </c:pt>
                <c:pt idx="97">
                  <c:v>6.6790219556690884</c:v>
                </c:pt>
                <c:pt idx="98">
                  <c:v>7.4671060451298041</c:v>
                </c:pt>
                <c:pt idx="99">
                  <c:v>8.666089158598588</c:v>
                </c:pt>
                <c:pt idx="100">
                  <c:v>9.1973423900111566</c:v>
                </c:pt>
                <c:pt idx="101">
                  <c:v>9.7786524309409781</c:v>
                </c:pt>
                <c:pt idx="102">
                  <c:v>9.2025416627858387</c:v>
                </c:pt>
                <c:pt idx="103">
                  <c:v>10.219524936065156</c:v>
                </c:pt>
                <c:pt idx="104">
                  <c:v>10.722927870160165</c:v>
                </c:pt>
                <c:pt idx="105">
                  <c:v>11.569236548802676</c:v>
                </c:pt>
                <c:pt idx="106">
                  <c:v>11.926451573819339</c:v>
                </c:pt>
                <c:pt idx="107">
                  <c:v>12.682392130307331</c:v>
                </c:pt>
                <c:pt idx="108">
                  <c:v>12.870261127481587</c:v>
                </c:pt>
                <c:pt idx="109">
                  <c:v>11.255399734688169</c:v>
                </c:pt>
                <c:pt idx="110">
                  <c:v>11.910932517644284</c:v>
                </c:pt>
                <c:pt idx="111">
                  <c:v>11.485028477105816</c:v>
                </c:pt>
                <c:pt idx="112">
                  <c:v>11.421284934129837</c:v>
                </c:pt>
                <c:pt idx="113">
                  <c:v>12.068820457133361</c:v>
                </c:pt>
                <c:pt idx="114">
                  <c:v>13.007031928081011</c:v>
                </c:pt>
                <c:pt idx="115">
                  <c:v>13.949142832407976</c:v>
                </c:pt>
                <c:pt idx="116">
                  <c:v>14.242806976257178</c:v>
                </c:pt>
                <c:pt idx="117">
                  <c:v>13.585024248283226</c:v>
                </c:pt>
                <c:pt idx="118">
                  <c:v>14.964511502622521</c:v>
                </c:pt>
                <c:pt idx="119">
                  <c:v>16.262048401723238</c:v>
                </c:pt>
                <c:pt idx="120">
                  <c:v>17.952973318023396</c:v>
                </c:pt>
                <c:pt idx="121">
                  <c:v>16.88658845486092</c:v>
                </c:pt>
                <c:pt idx="122">
                  <c:v>17.299851604291892</c:v>
                </c:pt>
                <c:pt idx="123">
                  <c:v>17.563170404094254</c:v>
                </c:pt>
                <c:pt idx="124">
                  <c:v>15.770358663534305</c:v>
                </c:pt>
                <c:pt idx="125">
                  <c:v>15.906186779950239</c:v>
                </c:pt>
                <c:pt idx="126">
                  <c:v>15.160122432007691</c:v>
                </c:pt>
                <c:pt idx="127">
                  <c:v>14.140704264971195</c:v>
                </c:pt>
                <c:pt idx="128">
                  <c:v>14.594161751974873</c:v>
                </c:pt>
                <c:pt idx="129">
                  <c:v>14.791902894942108</c:v>
                </c:pt>
                <c:pt idx="130">
                  <c:v>14.320441745432628</c:v>
                </c:pt>
                <c:pt idx="131">
                  <c:v>14.188983151340134</c:v>
                </c:pt>
                <c:pt idx="132">
                  <c:v>13.687966835723831</c:v>
                </c:pt>
                <c:pt idx="133">
                  <c:v>13.087149394909469</c:v>
                </c:pt>
                <c:pt idx="134">
                  <c:v>13.705375522214897</c:v>
                </c:pt>
                <c:pt idx="135">
                  <c:v>13.930401001183037</c:v>
                </c:pt>
                <c:pt idx="136">
                  <c:v>13.354264935470027</c:v>
                </c:pt>
                <c:pt idx="137">
                  <c:v>14.506523100859871</c:v>
                </c:pt>
                <c:pt idx="138">
                  <c:v>16.305171467418965</c:v>
                </c:pt>
                <c:pt idx="139">
                  <c:v>12.793385170665085</c:v>
                </c:pt>
                <c:pt idx="140">
                  <c:v>15.248254160926859</c:v>
                </c:pt>
                <c:pt idx="141">
                  <c:v>13.967447562346415</c:v>
                </c:pt>
                <c:pt idx="142">
                  <c:v>16.799510767152334</c:v>
                </c:pt>
                <c:pt idx="143">
                  <c:v>14.882801717034258</c:v>
                </c:pt>
                <c:pt idx="144">
                  <c:v>14.980534265584422</c:v>
                </c:pt>
                <c:pt idx="145">
                  <c:v>15.336359225678924</c:v>
                </c:pt>
                <c:pt idx="146">
                  <c:v>16.534243048315219</c:v>
                </c:pt>
                <c:pt idx="147">
                  <c:v>16.125049524539289</c:v>
                </c:pt>
                <c:pt idx="148">
                  <c:v>16.577936444582541</c:v>
                </c:pt>
                <c:pt idx="149">
                  <c:v>16.406700938348465</c:v>
                </c:pt>
                <c:pt idx="150">
                  <c:v>17.241510849894695</c:v>
                </c:pt>
                <c:pt idx="151">
                  <c:v>16.938037479655275</c:v>
                </c:pt>
                <c:pt idx="152">
                  <c:v>15.324163439477147</c:v>
                </c:pt>
                <c:pt idx="153">
                  <c:v>15.774229976981619</c:v>
                </c:pt>
                <c:pt idx="154">
                  <c:v>15.897673655657172</c:v>
                </c:pt>
                <c:pt idx="155">
                  <c:v>16.126188256121285</c:v>
                </c:pt>
                <c:pt idx="156">
                  <c:v>13.974447549426843</c:v>
                </c:pt>
                <c:pt idx="157">
                  <c:v>14.853598596525734</c:v>
                </c:pt>
                <c:pt idx="158">
                  <c:v>15.311810195638612</c:v>
                </c:pt>
                <c:pt idx="159">
                  <c:v>14.800999217354665</c:v>
                </c:pt>
                <c:pt idx="160">
                  <c:v>15.789193206399974</c:v>
                </c:pt>
                <c:pt idx="161">
                  <c:v>15.41374649195282</c:v>
                </c:pt>
                <c:pt idx="162">
                  <c:v>15.186037251992024</c:v>
                </c:pt>
                <c:pt idx="163">
                  <c:v>16.077899500905964</c:v>
                </c:pt>
                <c:pt idx="164">
                  <c:v>17.433855940079756</c:v>
                </c:pt>
                <c:pt idx="165">
                  <c:v>16.593705887038006</c:v>
                </c:pt>
                <c:pt idx="166">
                  <c:v>17.299583375820266</c:v>
                </c:pt>
                <c:pt idx="167">
                  <c:v>16.282293538494521</c:v>
                </c:pt>
                <c:pt idx="168">
                  <c:v>16.690294011248881</c:v>
                </c:pt>
                <c:pt idx="169">
                  <c:v>17.574527277151557</c:v>
                </c:pt>
                <c:pt idx="170">
                  <c:v>17.224335970552431</c:v>
                </c:pt>
                <c:pt idx="171">
                  <c:v>17.020113915712876</c:v>
                </c:pt>
                <c:pt idx="172">
                  <c:v>14.07217002349778</c:v>
                </c:pt>
                <c:pt idx="173">
                  <c:v>14.992963978999649</c:v>
                </c:pt>
                <c:pt idx="174">
                  <c:v>15.051548211119769</c:v>
                </c:pt>
                <c:pt idx="175">
                  <c:v>15.001268295912869</c:v>
                </c:pt>
                <c:pt idx="176">
                  <c:v>15.149875091412246</c:v>
                </c:pt>
                <c:pt idx="177">
                  <c:v>15.161039579614073</c:v>
                </c:pt>
                <c:pt idx="178">
                  <c:v>14.998759589988131</c:v>
                </c:pt>
                <c:pt idx="179">
                  <c:v>15.526224146392508</c:v>
                </c:pt>
                <c:pt idx="180">
                  <c:v>14.819761201114531</c:v>
                </c:pt>
                <c:pt idx="181">
                  <c:v>14.905992480983127</c:v>
                </c:pt>
                <c:pt idx="182">
                  <c:v>14.648171781058403</c:v>
                </c:pt>
                <c:pt idx="183">
                  <c:v>14.291760312535164</c:v>
                </c:pt>
                <c:pt idx="184">
                  <c:v>14.806941733396666</c:v>
                </c:pt>
                <c:pt idx="185">
                  <c:v>14.498051511331145</c:v>
                </c:pt>
                <c:pt idx="186">
                  <c:v>14.20788935652377</c:v>
                </c:pt>
                <c:pt idx="187">
                  <c:v>14.039047895532285</c:v>
                </c:pt>
                <c:pt idx="188">
                  <c:v>13.232141863485944</c:v>
                </c:pt>
                <c:pt idx="189">
                  <c:v>12.462922283643406</c:v>
                </c:pt>
                <c:pt idx="190">
                  <c:v>12.804081431178822</c:v>
                </c:pt>
                <c:pt idx="191">
                  <c:v>12.345315553598676</c:v>
                </c:pt>
                <c:pt idx="192">
                  <c:v>12.90695678114778</c:v>
                </c:pt>
                <c:pt idx="193">
                  <c:v>13.709714409000412</c:v>
                </c:pt>
                <c:pt idx="194">
                  <c:v>13.712823483719085</c:v>
                </c:pt>
                <c:pt idx="195">
                  <c:v>14.14463021380077</c:v>
                </c:pt>
                <c:pt idx="196">
                  <c:v>15.009361808072764</c:v>
                </c:pt>
                <c:pt idx="197">
                  <c:v>15.716684681529518</c:v>
                </c:pt>
                <c:pt idx="198">
                  <c:v>15.774432559395354</c:v>
                </c:pt>
                <c:pt idx="199">
                  <c:v>16.69092898401324</c:v>
                </c:pt>
                <c:pt idx="200">
                  <c:v>17.079690483507854</c:v>
                </c:pt>
                <c:pt idx="201">
                  <c:v>17.90013508391754</c:v>
                </c:pt>
                <c:pt idx="202">
                  <c:v>19.237420780371004</c:v>
                </c:pt>
                <c:pt idx="203">
                  <c:v>20.778367125927847</c:v>
                </c:pt>
                <c:pt idx="204">
                  <c:v>20.901627044360115</c:v>
                </c:pt>
                <c:pt idx="205">
                  <c:v>22.060352026280189</c:v>
                </c:pt>
                <c:pt idx="206">
                  <c:v>21.30714556411079</c:v>
                </c:pt>
                <c:pt idx="207">
                  <c:v>20.312050334507589</c:v>
                </c:pt>
                <c:pt idx="208">
                  <c:v>20.497938306072555</c:v>
                </c:pt>
                <c:pt idx="209">
                  <c:v>19.88913181793157</c:v>
                </c:pt>
                <c:pt idx="210">
                  <c:v>20.559574506949417</c:v>
                </c:pt>
                <c:pt idx="211">
                  <c:v>20.803316358350308</c:v>
                </c:pt>
                <c:pt idx="212">
                  <c:v>21.037648576769772</c:v>
                </c:pt>
                <c:pt idx="213">
                  <c:v>21.082506356632745</c:v>
                </c:pt>
                <c:pt idx="214">
                  <c:v>21.728822162414744</c:v>
                </c:pt>
                <c:pt idx="215">
                  <c:v>22.805231524434333</c:v>
                </c:pt>
                <c:pt idx="216">
                  <c:v>22.452153615625846</c:v>
                </c:pt>
                <c:pt idx="217">
                  <c:v>22.426965708185694</c:v>
                </c:pt>
                <c:pt idx="218">
                  <c:v>22.739313964721077</c:v>
                </c:pt>
                <c:pt idx="219">
                  <c:v>23.931429007988203</c:v>
                </c:pt>
                <c:pt idx="220">
                  <c:v>24.088995726036313</c:v>
                </c:pt>
                <c:pt idx="221">
                  <c:v>24.055246139591528</c:v>
                </c:pt>
                <c:pt idx="222">
                  <c:v>24.671483821708048</c:v>
                </c:pt>
                <c:pt idx="223">
                  <c:v>23.390865614413634</c:v>
                </c:pt>
                <c:pt idx="224">
                  <c:v>23.571284831152244</c:v>
                </c:pt>
                <c:pt idx="225">
                  <c:v>24.143570566300507</c:v>
                </c:pt>
                <c:pt idx="226">
                  <c:v>24.034211884578088</c:v>
                </c:pt>
                <c:pt idx="227">
                  <c:v>22.664571924393691</c:v>
                </c:pt>
                <c:pt idx="228">
                  <c:v>22.688141188321826</c:v>
                </c:pt>
                <c:pt idx="229">
                  <c:v>21.525288972870104</c:v>
                </c:pt>
                <c:pt idx="230">
                  <c:v>21.518210948786834</c:v>
                </c:pt>
                <c:pt idx="231">
                  <c:v>20.845353950709928</c:v>
                </c:pt>
                <c:pt idx="232">
                  <c:v>21.184517847952829</c:v>
                </c:pt>
                <c:pt idx="233">
                  <c:v>21.144623404360807</c:v>
                </c:pt>
                <c:pt idx="234">
                  <c:v>21.458616929095076</c:v>
                </c:pt>
                <c:pt idx="235">
                  <c:v>21.420220302784486</c:v>
                </c:pt>
                <c:pt idx="236">
                  <c:v>21.433460753579116</c:v>
                </c:pt>
                <c:pt idx="237">
                  <c:v>21.095043246408494</c:v>
                </c:pt>
                <c:pt idx="238">
                  <c:v>21.088700608795751</c:v>
                </c:pt>
                <c:pt idx="239">
                  <c:v>21.036271580454446</c:v>
                </c:pt>
                <c:pt idx="240">
                  <c:v>20.929851710646229</c:v>
                </c:pt>
                <c:pt idx="241">
                  <c:v>20.96739571341088</c:v>
                </c:pt>
                <c:pt idx="242">
                  <c:v>20.855206443486857</c:v>
                </c:pt>
                <c:pt idx="243">
                  <c:v>20.800413598983965</c:v>
                </c:pt>
                <c:pt idx="244">
                  <c:v>21.837822889399973</c:v>
                </c:pt>
                <c:pt idx="245">
                  <c:v>20.671489413519225</c:v>
                </c:pt>
                <c:pt idx="246">
                  <c:v>21.742313596083527</c:v>
                </c:pt>
                <c:pt idx="247">
                  <c:v>21.828935713398199</c:v>
                </c:pt>
                <c:pt idx="248">
                  <c:v>21.472425290557055</c:v>
                </c:pt>
                <c:pt idx="249">
                  <c:v>22.413465971181893</c:v>
                </c:pt>
                <c:pt idx="250">
                  <c:v>22.630246148922968</c:v>
                </c:pt>
                <c:pt idx="251">
                  <c:v>23.177828204829652</c:v>
                </c:pt>
                <c:pt idx="252">
                  <c:v>22.956140252591112</c:v>
                </c:pt>
                <c:pt idx="253">
                  <c:v>24.244469720070736</c:v>
                </c:pt>
                <c:pt idx="254">
                  <c:v>24.231606984283189</c:v>
                </c:pt>
                <c:pt idx="255">
                  <c:v>24.231709813303041</c:v>
                </c:pt>
                <c:pt idx="256">
                  <c:v>23.8193214277841</c:v>
                </c:pt>
                <c:pt idx="257">
                  <c:v>24.166908472995409</c:v>
                </c:pt>
                <c:pt idx="258">
                  <c:v>24.935974276773393</c:v>
                </c:pt>
                <c:pt idx="259">
                  <c:v>25.028466093826708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BD-B646-A521-A58CC38C9E3E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Sector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Sheet2!$D$3:$D$262</c:f>
              <c:numCache>
                <c:formatCode>0.0</c:formatCode>
                <c:ptCount val="260"/>
                <c:pt idx="0">
                  <c:v>-0.37787841331802596</c:v>
                </c:pt>
                <c:pt idx="1">
                  <c:v>-0.25602861858171766</c:v>
                </c:pt>
                <c:pt idx="2">
                  <c:v>-7.8456987555122648E-2</c:v>
                </c:pt>
                <c:pt idx="3">
                  <c:v>-1.5192984406951493E-2</c:v>
                </c:pt>
                <c:pt idx="4">
                  <c:v>0.13006680486696176</c:v>
                </c:pt>
                <c:pt idx="5">
                  <c:v>6.1250037393929313E-2</c:v>
                </c:pt>
                <c:pt idx="6">
                  <c:v>0.171211622678763</c:v>
                </c:pt>
                <c:pt idx="7">
                  <c:v>1.8964060472145494E-2</c:v>
                </c:pt>
                <c:pt idx="8">
                  <c:v>-7.0631750962996342E-2</c:v>
                </c:pt>
                <c:pt idx="9">
                  <c:v>-0.21836228289864101</c:v>
                </c:pt>
                <c:pt idx="10">
                  <c:v>-9.1043433973685195E-2</c:v>
                </c:pt>
                <c:pt idx="11">
                  <c:v>-9.0282985964952323E-2</c:v>
                </c:pt>
                <c:pt idx="12">
                  <c:v>-0.22170584738637911</c:v>
                </c:pt>
                <c:pt idx="13">
                  <c:v>-0.30917870536960479</c:v>
                </c:pt>
                <c:pt idx="14">
                  <c:v>-0.37307144729469</c:v>
                </c:pt>
                <c:pt idx="15">
                  <c:v>-0.40813285776386354</c:v>
                </c:pt>
                <c:pt idx="16">
                  <c:v>-0.31850594281563749</c:v>
                </c:pt>
                <c:pt idx="17">
                  <c:v>-0.32045540228723124</c:v>
                </c:pt>
                <c:pt idx="18">
                  <c:v>-0.39188691449721325</c:v>
                </c:pt>
                <c:pt idx="19">
                  <c:v>-0.4183341765109968</c:v>
                </c:pt>
                <c:pt idx="20">
                  <c:v>-0.4731494404476061</c:v>
                </c:pt>
                <c:pt idx="21">
                  <c:v>-0.46116936908041373</c:v>
                </c:pt>
                <c:pt idx="22">
                  <c:v>-0.5089316606712484</c:v>
                </c:pt>
                <c:pt idx="23">
                  <c:v>-0.46147571452888003</c:v>
                </c:pt>
                <c:pt idx="24">
                  <c:v>-0.44167047625738254</c:v>
                </c:pt>
                <c:pt idx="25">
                  <c:v>-0.42787603422539489</c:v>
                </c:pt>
                <c:pt idx="26">
                  <c:v>-0.33311590411000824</c:v>
                </c:pt>
                <c:pt idx="27">
                  <c:v>-0.20611951452655652</c:v>
                </c:pt>
                <c:pt idx="28">
                  <c:v>0.10146790747344658</c:v>
                </c:pt>
                <c:pt idx="29">
                  <c:v>0.21105349999229528</c:v>
                </c:pt>
                <c:pt idx="30">
                  <c:v>0.3961157675120941</c:v>
                </c:pt>
                <c:pt idx="31">
                  <c:v>0.34512901373854477</c:v>
                </c:pt>
                <c:pt idx="32">
                  <c:v>0.41191675506608383</c:v>
                </c:pt>
                <c:pt idx="33">
                  <c:v>0.47128662235925067</c:v>
                </c:pt>
                <c:pt idx="34">
                  <c:v>0.67267896767287194</c:v>
                </c:pt>
                <c:pt idx="35">
                  <c:v>0.64164931943037939</c:v>
                </c:pt>
                <c:pt idx="36">
                  <c:v>0.52361286884419034</c:v>
                </c:pt>
                <c:pt idx="37">
                  <c:v>0.52996853436230973</c:v>
                </c:pt>
                <c:pt idx="38">
                  <c:v>0.29596042344979523</c:v>
                </c:pt>
                <c:pt idx="39">
                  <c:v>0.39434796722600018</c:v>
                </c:pt>
                <c:pt idx="40">
                  <c:v>0.4216071005286457</c:v>
                </c:pt>
                <c:pt idx="41">
                  <c:v>0.46077680417320765</c:v>
                </c:pt>
                <c:pt idx="42">
                  <c:v>0.42921758369957952</c:v>
                </c:pt>
                <c:pt idx="43">
                  <c:v>0.45259103555007396</c:v>
                </c:pt>
                <c:pt idx="44">
                  <c:v>0.51782739350097784</c:v>
                </c:pt>
                <c:pt idx="45">
                  <c:v>0.54839548401845639</c:v>
                </c:pt>
                <c:pt idx="46">
                  <c:v>0.57265689247780016</c:v>
                </c:pt>
                <c:pt idx="47">
                  <c:v>0.51731653207441286</c:v>
                </c:pt>
                <c:pt idx="48">
                  <c:v>0.47137404041953146</c:v>
                </c:pt>
                <c:pt idx="49">
                  <c:v>0.46909274522088484</c:v>
                </c:pt>
                <c:pt idx="50">
                  <c:v>0.32124749104756734</c:v>
                </c:pt>
                <c:pt idx="51">
                  <c:v>0.28399686702818516</c:v>
                </c:pt>
                <c:pt idx="52">
                  <c:v>0.15002647362067467</c:v>
                </c:pt>
                <c:pt idx="53">
                  <c:v>2.7786034381349634E-2</c:v>
                </c:pt>
                <c:pt idx="54">
                  <c:v>2.7019278079936315E-2</c:v>
                </c:pt>
                <c:pt idx="55">
                  <c:v>-6.3612228647022873E-2</c:v>
                </c:pt>
                <c:pt idx="56">
                  <c:v>-2.8300504287554595E-2</c:v>
                </c:pt>
                <c:pt idx="57">
                  <c:v>-2.0991289307228489E-2</c:v>
                </c:pt>
                <c:pt idx="58">
                  <c:v>-8.6827978872052181E-2</c:v>
                </c:pt>
                <c:pt idx="59">
                  <c:v>-0.13949710740115484</c:v>
                </c:pt>
                <c:pt idx="60">
                  <c:v>-0.18147223173241867</c:v>
                </c:pt>
                <c:pt idx="61">
                  <c:v>-4.9527210570463498E-2</c:v>
                </c:pt>
                <c:pt idx="62">
                  <c:v>7.8076171304815034E-2</c:v>
                </c:pt>
                <c:pt idx="63">
                  <c:v>0.13490291692377032</c:v>
                </c:pt>
                <c:pt idx="64">
                  <c:v>0.11302516515356897</c:v>
                </c:pt>
                <c:pt idx="65">
                  <c:v>0.10403797409384774</c:v>
                </c:pt>
                <c:pt idx="66">
                  <c:v>0.187653193757638</c:v>
                </c:pt>
                <c:pt idx="67">
                  <c:v>0.2670576423024893</c:v>
                </c:pt>
                <c:pt idx="68">
                  <c:v>0.14312796686584739</c:v>
                </c:pt>
                <c:pt idx="69">
                  <c:v>8.3378205739697897E-2</c:v>
                </c:pt>
                <c:pt idx="70">
                  <c:v>5.1955367465607472E-2</c:v>
                </c:pt>
                <c:pt idx="71">
                  <c:v>7.7665544174866374E-2</c:v>
                </c:pt>
                <c:pt idx="72">
                  <c:v>0.13477972655255166</c:v>
                </c:pt>
                <c:pt idx="73">
                  <c:v>0.11222877013640198</c:v>
                </c:pt>
                <c:pt idx="74">
                  <c:v>0.17877794315536444</c:v>
                </c:pt>
                <c:pt idx="75">
                  <c:v>0.37874624312225746</c:v>
                </c:pt>
                <c:pt idx="76">
                  <c:v>0.3180952541569011</c:v>
                </c:pt>
                <c:pt idx="77">
                  <c:v>0.42645772008670479</c:v>
                </c:pt>
                <c:pt idx="78">
                  <c:v>0.42645772008670479</c:v>
                </c:pt>
                <c:pt idx="79">
                  <c:v>0.41681179475909924</c:v>
                </c:pt>
                <c:pt idx="80">
                  <c:v>0.42624108590162302</c:v>
                </c:pt>
                <c:pt idx="81">
                  <c:v>0.16552587935627261</c:v>
                </c:pt>
                <c:pt idx="82">
                  <c:v>-5.5312290628251048E-3</c:v>
                </c:pt>
                <c:pt idx="83">
                  <c:v>-7.4513077468572719E-2</c:v>
                </c:pt>
                <c:pt idx="84">
                  <c:v>-0.18656001510099018</c:v>
                </c:pt>
                <c:pt idx="85">
                  <c:v>-5.2606041870985276E-2</c:v>
                </c:pt>
                <c:pt idx="86">
                  <c:v>-9.5579521843069171E-2</c:v>
                </c:pt>
                <c:pt idx="87">
                  <c:v>2.6880963929019508E-2</c:v>
                </c:pt>
                <c:pt idx="88">
                  <c:v>9.278900961985137E-3</c:v>
                </c:pt>
                <c:pt idx="89">
                  <c:v>3.4356986075380958E-2</c:v>
                </c:pt>
                <c:pt idx="90">
                  <c:v>9.0087105556057478E-2</c:v>
                </c:pt>
                <c:pt idx="91">
                  <c:v>0.11202054244010706</c:v>
                </c:pt>
                <c:pt idx="92">
                  <c:v>-0.1135951625231596</c:v>
                </c:pt>
                <c:pt idx="93">
                  <c:v>-3.7687733624700903E-2</c:v>
                </c:pt>
                <c:pt idx="94">
                  <c:v>9.3125692637692437E-2</c:v>
                </c:pt>
                <c:pt idx="95">
                  <c:v>3.4269190820152673E-2</c:v>
                </c:pt>
                <c:pt idx="96">
                  <c:v>2.177972438689979E-2</c:v>
                </c:pt>
                <c:pt idx="97">
                  <c:v>2.8625900455569342E-2</c:v>
                </c:pt>
                <c:pt idx="98">
                  <c:v>0.19777236171389045</c:v>
                </c:pt>
                <c:pt idx="99">
                  <c:v>0.19679933076596323</c:v>
                </c:pt>
                <c:pt idx="100">
                  <c:v>0.29725948910598521</c:v>
                </c:pt>
                <c:pt idx="101">
                  <c:v>0.3992461895294046</c:v>
                </c:pt>
                <c:pt idx="102">
                  <c:v>0.41706634163042389</c:v>
                </c:pt>
                <c:pt idx="103">
                  <c:v>0.53139515693775197</c:v>
                </c:pt>
                <c:pt idx="104">
                  <c:v>0.48439322057050083</c:v>
                </c:pt>
                <c:pt idx="105">
                  <c:v>0.49019956110048968</c:v>
                </c:pt>
                <c:pt idx="106">
                  <c:v>0.46732741851424753</c:v>
                </c:pt>
                <c:pt idx="107">
                  <c:v>0.57680755630758251</c:v>
                </c:pt>
                <c:pt idx="108">
                  <c:v>0.57680755630758251</c:v>
                </c:pt>
                <c:pt idx="109">
                  <c:v>0.5768075563075854</c:v>
                </c:pt>
                <c:pt idx="110">
                  <c:v>0.75421833915355618</c:v>
                </c:pt>
                <c:pt idx="111">
                  <c:v>0.85369189340318874</c:v>
                </c:pt>
                <c:pt idx="112">
                  <c:v>0.84438171013381869</c:v>
                </c:pt>
                <c:pt idx="113">
                  <c:v>0.82015975649636408</c:v>
                </c:pt>
                <c:pt idx="114">
                  <c:v>0.99730794481627139</c:v>
                </c:pt>
                <c:pt idx="115">
                  <c:v>0.99730794481627427</c:v>
                </c:pt>
                <c:pt idx="116">
                  <c:v>0.97992080041170104</c:v>
                </c:pt>
                <c:pt idx="117">
                  <c:v>1.1366983770044659</c:v>
                </c:pt>
                <c:pt idx="118">
                  <c:v>1.1003404082951953</c:v>
                </c:pt>
                <c:pt idx="119">
                  <c:v>1.0980743461194074</c:v>
                </c:pt>
                <c:pt idx="120">
                  <c:v>1.2481203681488229</c:v>
                </c:pt>
                <c:pt idx="121">
                  <c:v>1.1208745435991119</c:v>
                </c:pt>
                <c:pt idx="122">
                  <c:v>1.1106073834737029</c:v>
                </c:pt>
                <c:pt idx="123">
                  <c:v>1.1410120496976839</c:v>
                </c:pt>
                <c:pt idx="124">
                  <c:v>1.3338182195609916</c:v>
                </c:pt>
                <c:pt idx="125">
                  <c:v>1.4874909955107543</c:v>
                </c:pt>
                <c:pt idx="126">
                  <c:v>1.4860221890379071</c:v>
                </c:pt>
                <c:pt idx="127">
                  <c:v>1.5452137049580148</c:v>
                </c:pt>
                <c:pt idx="128">
                  <c:v>1.4651522088235285</c:v>
                </c:pt>
                <c:pt idx="129">
                  <c:v>1.3073404541229097</c:v>
                </c:pt>
                <c:pt idx="130">
                  <c:v>1.2782337033848066</c:v>
                </c:pt>
                <c:pt idx="131">
                  <c:v>1.3883690981171461</c:v>
                </c:pt>
                <c:pt idx="132">
                  <c:v>1.4956855857149347</c:v>
                </c:pt>
                <c:pt idx="133">
                  <c:v>1.5112460739966149</c:v>
                </c:pt>
                <c:pt idx="134">
                  <c:v>1.5469224147396359</c:v>
                </c:pt>
                <c:pt idx="135">
                  <c:v>1.7232717853964221</c:v>
                </c:pt>
                <c:pt idx="136">
                  <c:v>1.6404518009760058</c:v>
                </c:pt>
                <c:pt idx="137">
                  <c:v>1.5807294652391115</c:v>
                </c:pt>
                <c:pt idx="138">
                  <c:v>1.6668648476042924</c:v>
                </c:pt>
                <c:pt idx="139">
                  <c:v>1.7314364525586865</c:v>
                </c:pt>
                <c:pt idx="140">
                  <c:v>2.0547520152644836</c:v>
                </c:pt>
                <c:pt idx="141">
                  <c:v>1.8869312613602538</c:v>
                </c:pt>
                <c:pt idx="142">
                  <c:v>1.7028817759604735</c:v>
                </c:pt>
                <c:pt idx="143">
                  <c:v>1.3649140296474518</c:v>
                </c:pt>
                <c:pt idx="144">
                  <c:v>1.3395026667862324</c:v>
                </c:pt>
                <c:pt idx="145">
                  <c:v>1.4375933112329244</c:v>
                </c:pt>
                <c:pt idx="146">
                  <c:v>1.2742651440933275</c:v>
                </c:pt>
                <c:pt idx="147">
                  <c:v>1.4402199785497358</c:v>
                </c:pt>
                <c:pt idx="148">
                  <c:v>1.5045252693418762</c:v>
                </c:pt>
                <c:pt idx="149">
                  <c:v>1.5667296422311139</c:v>
                </c:pt>
                <c:pt idx="150">
                  <c:v>1.5584520749068085</c:v>
                </c:pt>
                <c:pt idx="151">
                  <c:v>1.8913631281934173</c:v>
                </c:pt>
                <c:pt idx="152">
                  <c:v>1.7578849934942533</c:v>
                </c:pt>
                <c:pt idx="153">
                  <c:v>1.8432710240450307</c:v>
                </c:pt>
                <c:pt idx="154">
                  <c:v>1.304123252648006</c:v>
                </c:pt>
                <c:pt idx="155">
                  <c:v>1.6629276736435585</c:v>
                </c:pt>
                <c:pt idx="156">
                  <c:v>1.8092523016080591</c:v>
                </c:pt>
                <c:pt idx="157">
                  <c:v>1.8966712019070939</c:v>
                </c:pt>
                <c:pt idx="158">
                  <c:v>1.746098014993537</c:v>
                </c:pt>
                <c:pt idx="159">
                  <c:v>1.8140239723648823</c:v>
                </c:pt>
                <c:pt idx="160">
                  <c:v>1.7558905738435628</c:v>
                </c:pt>
                <c:pt idx="161">
                  <c:v>1.8995081906739844</c:v>
                </c:pt>
                <c:pt idx="162">
                  <c:v>1.9690602013902063</c:v>
                </c:pt>
                <c:pt idx="163">
                  <c:v>2.1568704133675523</c:v>
                </c:pt>
                <c:pt idx="164">
                  <c:v>2.4043767115279051</c:v>
                </c:pt>
                <c:pt idx="165">
                  <c:v>2.3246689220143537</c:v>
                </c:pt>
                <c:pt idx="166">
                  <c:v>2.2195909702518692</c:v>
                </c:pt>
                <c:pt idx="167">
                  <c:v>2.0288714366239198</c:v>
                </c:pt>
                <c:pt idx="168">
                  <c:v>1.8879889821375506</c:v>
                </c:pt>
                <c:pt idx="169">
                  <c:v>1.9708990846646566</c:v>
                </c:pt>
                <c:pt idx="170">
                  <c:v>2.0519046101495255</c:v>
                </c:pt>
                <c:pt idx="171">
                  <c:v>2.0398384398929084</c:v>
                </c:pt>
                <c:pt idx="172">
                  <c:v>2.009792643838888</c:v>
                </c:pt>
                <c:pt idx="173">
                  <c:v>2.042387390117804</c:v>
                </c:pt>
                <c:pt idx="174">
                  <c:v>2.2035928107745701</c:v>
                </c:pt>
                <c:pt idx="175">
                  <c:v>2.3542278108504142</c:v>
                </c:pt>
                <c:pt idx="176">
                  <c:v>2.4421797137431591</c:v>
                </c:pt>
                <c:pt idx="177">
                  <c:v>2.3543035858066035</c:v>
                </c:pt>
                <c:pt idx="178">
                  <c:v>2.43150984251126</c:v>
                </c:pt>
                <c:pt idx="179">
                  <c:v>2.4233677336312258</c:v>
                </c:pt>
                <c:pt idx="180">
                  <c:v>2.4029607700069553</c:v>
                </c:pt>
                <c:pt idx="181">
                  <c:v>2.3547057677220073</c:v>
                </c:pt>
                <c:pt idx="182">
                  <c:v>2.3185711690664865</c:v>
                </c:pt>
                <c:pt idx="183">
                  <c:v>2.2359335688613728</c:v>
                </c:pt>
                <c:pt idx="184">
                  <c:v>2.2504914016606627</c:v>
                </c:pt>
                <c:pt idx="185">
                  <c:v>2.3144048654037404</c:v>
                </c:pt>
                <c:pt idx="186">
                  <c:v>2.3006218203489324</c:v>
                </c:pt>
                <c:pt idx="187">
                  <c:v>2.2491273217689169</c:v>
                </c:pt>
                <c:pt idx="188">
                  <c:v>2.2720038165935241</c:v>
                </c:pt>
                <c:pt idx="189">
                  <c:v>2.2906774534324486</c:v>
                </c:pt>
                <c:pt idx="190">
                  <c:v>2.2790467727103891</c:v>
                </c:pt>
                <c:pt idx="191">
                  <c:v>2.2093393634800051</c:v>
                </c:pt>
                <c:pt idx="192">
                  <c:v>2.1551715671511378</c:v>
                </c:pt>
                <c:pt idx="193">
                  <c:v>2.1068246075585817</c:v>
                </c:pt>
                <c:pt idx="194">
                  <c:v>2.2367102718076519</c:v>
                </c:pt>
                <c:pt idx="195">
                  <c:v>2.2834532727261054</c:v>
                </c:pt>
                <c:pt idx="196">
                  <c:v>2.4127725617800704</c:v>
                </c:pt>
                <c:pt idx="197">
                  <c:v>2.3080400805669115</c:v>
                </c:pt>
                <c:pt idx="198">
                  <c:v>2.1673017758923123</c:v>
                </c:pt>
                <c:pt idx="199">
                  <c:v>2.1089606461756398</c:v>
                </c:pt>
                <c:pt idx="200">
                  <c:v>2.0829343018696811</c:v>
                </c:pt>
                <c:pt idx="201">
                  <c:v>2.1221024482691351</c:v>
                </c:pt>
                <c:pt idx="202">
                  <c:v>2.1531371980431664</c:v>
                </c:pt>
                <c:pt idx="203">
                  <c:v>2.1870253850618493</c:v>
                </c:pt>
                <c:pt idx="204">
                  <c:v>2.2076065198375026</c:v>
                </c:pt>
                <c:pt idx="205">
                  <c:v>2.1579868836029248</c:v>
                </c:pt>
                <c:pt idx="206">
                  <c:v>2.1965185482501441</c:v>
                </c:pt>
                <c:pt idx="207">
                  <c:v>2.2402019407386549</c:v>
                </c:pt>
                <c:pt idx="208">
                  <c:v>2.3163748207839818</c:v>
                </c:pt>
                <c:pt idx="209">
                  <c:v>2.2404758488362524</c:v>
                </c:pt>
                <c:pt idx="210">
                  <c:v>2.1567614045314247</c:v>
                </c:pt>
                <c:pt idx="211">
                  <c:v>2.1552645493256444</c:v>
                </c:pt>
                <c:pt idx="212">
                  <c:v>2.1617907614501748</c:v>
                </c:pt>
                <c:pt idx="213">
                  <c:v>2.1777989873530577</c:v>
                </c:pt>
                <c:pt idx="214">
                  <c:v>2.2522765421853599</c:v>
                </c:pt>
                <c:pt idx="215">
                  <c:v>2.4196212121414011</c:v>
                </c:pt>
                <c:pt idx="216">
                  <c:v>2.5529659335838621</c:v>
                </c:pt>
                <c:pt idx="217">
                  <c:v>2.5774255536971045</c:v>
                </c:pt>
                <c:pt idx="218">
                  <c:v>2.5809913052219269</c:v>
                </c:pt>
                <c:pt idx="219">
                  <c:v>2.6858791227804311</c:v>
                </c:pt>
                <c:pt idx="220">
                  <c:v>2.5944954705374808</c:v>
                </c:pt>
                <c:pt idx="221">
                  <c:v>2.5958915996653849</c:v>
                </c:pt>
                <c:pt idx="222">
                  <c:v>2.6700157106230082</c:v>
                </c:pt>
                <c:pt idx="223">
                  <c:v>2.6407037243511775</c:v>
                </c:pt>
                <c:pt idx="224">
                  <c:v>2.4688451208379734</c:v>
                </c:pt>
                <c:pt idx="225">
                  <c:v>2.4960229902831133</c:v>
                </c:pt>
                <c:pt idx="226">
                  <c:v>2.5508785027512682</c:v>
                </c:pt>
                <c:pt idx="227">
                  <c:v>2.6396931576583631</c:v>
                </c:pt>
                <c:pt idx="228">
                  <c:v>2.6375191253063481</c:v>
                </c:pt>
                <c:pt idx="229">
                  <c:v>2.5887143134985982</c:v>
                </c:pt>
                <c:pt idx="230">
                  <c:v>2.5791029866606139</c:v>
                </c:pt>
                <c:pt idx="231">
                  <c:v>2.3952630621522637</c:v>
                </c:pt>
                <c:pt idx="232">
                  <c:v>2.2512291301597669</c:v>
                </c:pt>
                <c:pt idx="233">
                  <c:v>2.0740823891166373</c:v>
                </c:pt>
                <c:pt idx="234">
                  <c:v>1.957533625439233</c:v>
                </c:pt>
                <c:pt idx="235">
                  <c:v>1.8978368714838847</c:v>
                </c:pt>
                <c:pt idx="236">
                  <c:v>1.9270773194876207</c:v>
                </c:pt>
                <c:pt idx="237">
                  <c:v>1.8136794496210211</c:v>
                </c:pt>
                <c:pt idx="238">
                  <c:v>1.7691718322373013</c:v>
                </c:pt>
                <c:pt idx="239">
                  <c:v>1.7936249840182115</c:v>
                </c:pt>
                <c:pt idx="240">
                  <c:v>1.7343940645442255</c:v>
                </c:pt>
                <c:pt idx="241">
                  <c:v>1.8791015491891085</c:v>
                </c:pt>
                <c:pt idx="242">
                  <c:v>1.9132597082395111</c:v>
                </c:pt>
                <c:pt idx="243">
                  <c:v>1.9701953809564954</c:v>
                </c:pt>
                <c:pt idx="244">
                  <c:v>1.9428841280167199</c:v>
                </c:pt>
                <c:pt idx="245">
                  <c:v>2.0038203479622867</c:v>
                </c:pt>
                <c:pt idx="246">
                  <c:v>2.0052886552987621</c:v>
                </c:pt>
                <c:pt idx="247">
                  <c:v>2.1011504141867352</c:v>
                </c:pt>
                <c:pt idx="248">
                  <c:v>2.1118361076910839</c:v>
                </c:pt>
                <c:pt idx="249">
                  <c:v>2.1299331492579396</c:v>
                </c:pt>
                <c:pt idx="250">
                  <c:v>2.1477097692806675</c:v>
                </c:pt>
                <c:pt idx="251">
                  <c:v>2.1104497436130867</c:v>
                </c:pt>
                <c:pt idx="252">
                  <c:v>2.122897369576858</c:v>
                </c:pt>
                <c:pt idx="253">
                  <c:v>2.0698174394938995</c:v>
                </c:pt>
                <c:pt idx="254">
                  <c:v>2.0924138719739638</c:v>
                </c:pt>
                <c:pt idx="255">
                  <c:v>2.0937773199442042</c:v>
                </c:pt>
                <c:pt idx="256">
                  <c:v>2.1024073031407076</c:v>
                </c:pt>
                <c:pt idx="257">
                  <c:v>2.1529622824150039</c:v>
                </c:pt>
                <c:pt idx="258">
                  <c:v>2.1644289512905921</c:v>
                </c:pt>
                <c:pt idx="259">
                  <c:v>2.1125064137991734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BD-B646-A521-A58CC38C9E3E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Industry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Sheet2!$E$3:$E$262</c:f>
              <c:numCache>
                <c:formatCode>0.0</c:formatCode>
                <c:ptCount val="260"/>
                <c:pt idx="0">
                  <c:v>0.48669601062853207</c:v>
                </c:pt>
                <c:pt idx="1">
                  <c:v>-3.4741787236902688E-3</c:v>
                </c:pt>
                <c:pt idx="2">
                  <c:v>-4.6182484765192378E-2</c:v>
                </c:pt>
                <c:pt idx="3">
                  <c:v>-9.5501803363339466E-2</c:v>
                </c:pt>
                <c:pt idx="4">
                  <c:v>0.23931030157019073</c:v>
                </c:pt>
                <c:pt idx="5">
                  <c:v>0.18841492114942238</c:v>
                </c:pt>
                <c:pt idx="6">
                  <c:v>1.561107894579691</c:v>
                </c:pt>
                <c:pt idx="7">
                  <c:v>1.0372861776498556</c:v>
                </c:pt>
                <c:pt idx="8">
                  <c:v>-0.2492506836890529</c:v>
                </c:pt>
                <c:pt idx="9">
                  <c:v>-0.32467948858689422</c:v>
                </c:pt>
                <c:pt idx="10">
                  <c:v>-0.32281277492955063</c:v>
                </c:pt>
                <c:pt idx="11">
                  <c:v>0.20625100180838363</c:v>
                </c:pt>
                <c:pt idx="12">
                  <c:v>-0.55502167568020733</c:v>
                </c:pt>
                <c:pt idx="13">
                  <c:v>-2.2284564479812259</c:v>
                </c:pt>
                <c:pt idx="14">
                  <c:v>-2.8203459156354231</c:v>
                </c:pt>
                <c:pt idx="15">
                  <c:v>-3.358096805273433</c:v>
                </c:pt>
                <c:pt idx="16">
                  <c:v>-2.4312201723356779</c:v>
                </c:pt>
                <c:pt idx="17">
                  <c:v>-0.98120742595499877</c:v>
                </c:pt>
                <c:pt idx="18">
                  <c:v>-1.201078211756085</c:v>
                </c:pt>
                <c:pt idx="19">
                  <c:v>-1.5282622069971521</c:v>
                </c:pt>
                <c:pt idx="20">
                  <c:v>-1.6289223174390592</c:v>
                </c:pt>
                <c:pt idx="21">
                  <c:v>-2.1182620103085759</c:v>
                </c:pt>
                <c:pt idx="22">
                  <c:v>-2.2814542219968872</c:v>
                </c:pt>
                <c:pt idx="23">
                  <c:v>-2.2701603908237562</c:v>
                </c:pt>
                <c:pt idx="24">
                  <c:v>-2.3267489264704846</c:v>
                </c:pt>
                <c:pt idx="25">
                  <c:v>-1.6158908573768787</c:v>
                </c:pt>
                <c:pt idx="26">
                  <c:v>-1.4258718192710553</c:v>
                </c:pt>
                <c:pt idx="27">
                  <c:v>-1.4692316901152496</c:v>
                </c:pt>
                <c:pt idx="28">
                  <c:v>-1.7273053560966352</c:v>
                </c:pt>
                <c:pt idx="29">
                  <c:v>-1.5056339044499629</c:v>
                </c:pt>
                <c:pt idx="30">
                  <c:v>-0.85843254578903716</c:v>
                </c:pt>
                <c:pt idx="31">
                  <c:v>-1.700857822863501</c:v>
                </c:pt>
                <c:pt idx="32">
                  <c:v>-2.1991124639497941</c:v>
                </c:pt>
                <c:pt idx="33">
                  <c:v>-2.2763849559905105</c:v>
                </c:pt>
                <c:pt idx="34">
                  <c:v>-2.6567062718180625</c:v>
                </c:pt>
                <c:pt idx="35">
                  <c:v>-3.1484183045171998</c:v>
                </c:pt>
                <c:pt idx="36">
                  <c:v>-3.0044879489137419</c:v>
                </c:pt>
                <c:pt idx="37">
                  <c:v>-3.8447177844179707</c:v>
                </c:pt>
                <c:pt idx="38">
                  <c:v>-3.1634560448558666</c:v>
                </c:pt>
                <c:pt idx="39">
                  <c:v>-2.242500936566342</c:v>
                </c:pt>
                <c:pt idx="40">
                  <c:v>-1.879378301587646</c:v>
                </c:pt>
                <c:pt idx="41">
                  <c:v>-2.6571916597446212</c:v>
                </c:pt>
                <c:pt idx="42">
                  <c:v>-3.3632227001705481</c:v>
                </c:pt>
                <c:pt idx="43">
                  <c:v>-3.9228500570602427</c:v>
                </c:pt>
                <c:pt idx="44">
                  <c:v>-5.4243648353033151</c:v>
                </c:pt>
                <c:pt idx="45">
                  <c:v>-5.7810729807695296</c:v>
                </c:pt>
                <c:pt idx="46">
                  <c:v>-7.1938963309520556</c:v>
                </c:pt>
                <c:pt idx="47">
                  <c:v>-8.7183348173199295</c:v>
                </c:pt>
                <c:pt idx="48">
                  <c:v>-10.18147332305395</c:v>
                </c:pt>
                <c:pt idx="49">
                  <c:v>-10.536022543423917</c:v>
                </c:pt>
                <c:pt idx="50">
                  <c:v>-10.56247096427742</c:v>
                </c:pt>
                <c:pt idx="51">
                  <c:v>-11.504337230293618</c:v>
                </c:pt>
                <c:pt idx="52">
                  <c:v>-11.857717897938871</c:v>
                </c:pt>
                <c:pt idx="53">
                  <c:v>-12.436048628797908</c:v>
                </c:pt>
                <c:pt idx="54">
                  <c:v>-13.22638562856306</c:v>
                </c:pt>
                <c:pt idx="55">
                  <c:v>-13.498225536972994</c:v>
                </c:pt>
                <c:pt idx="56">
                  <c:v>-14.575711210932866</c:v>
                </c:pt>
                <c:pt idx="57">
                  <c:v>-14.741282976948131</c:v>
                </c:pt>
                <c:pt idx="58">
                  <c:v>-14.940913797473623</c:v>
                </c:pt>
                <c:pt idx="59">
                  <c:v>-14.730669068787389</c:v>
                </c:pt>
                <c:pt idx="60">
                  <c:v>-14.400655440858991</c:v>
                </c:pt>
                <c:pt idx="61">
                  <c:v>-14.282951430787385</c:v>
                </c:pt>
                <c:pt idx="62">
                  <c:v>-14.33051808499286</c:v>
                </c:pt>
                <c:pt idx="63">
                  <c:v>-14.108879713271595</c:v>
                </c:pt>
                <c:pt idx="64">
                  <c:v>-14.381187007776765</c:v>
                </c:pt>
                <c:pt idx="65">
                  <c:v>-14.060825749893745</c:v>
                </c:pt>
                <c:pt idx="66">
                  <c:v>-13.335654330407328</c:v>
                </c:pt>
                <c:pt idx="67">
                  <c:v>-13.798663378738199</c:v>
                </c:pt>
                <c:pt idx="68">
                  <c:v>-14.747053602983645</c:v>
                </c:pt>
                <c:pt idx="69">
                  <c:v>-15.612032133717046</c:v>
                </c:pt>
                <c:pt idx="70">
                  <c:v>-15.934066962765423</c:v>
                </c:pt>
                <c:pt idx="71">
                  <c:v>-16.807138976857491</c:v>
                </c:pt>
                <c:pt idx="72">
                  <c:v>-16.719201833806824</c:v>
                </c:pt>
                <c:pt idx="73">
                  <c:v>-16.677349600564526</c:v>
                </c:pt>
                <c:pt idx="74">
                  <c:v>-16.419329321396585</c:v>
                </c:pt>
                <c:pt idx="75">
                  <c:v>-15.90679703969375</c:v>
                </c:pt>
                <c:pt idx="76">
                  <c:v>-15.505454341993048</c:v>
                </c:pt>
                <c:pt idx="77">
                  <c:v>-14.976178144670509</c:v>
                </c:pt>
                <c:pt idx="78">
                  <c:v>-14.986056171319749</c:v>
                </c:pt>
                <c:pt idx="79">
                  <c:v>-15.010209229418507</c:v>
                </c:pt>
                <c:pt idx="80">
                  <c:v>-14.983109888574806</c:v>
                </c:pt>
                <c:pt idx="81">
                  <c:v>-14.754384776612905</c:v>
                </c:pt>
                <c:pt idx="82">
                  <c:v>-14.542167212753634</c:v>
                </c:pt>
                <c:pt idx="83">
                  <c:v>-15.360091416037664</c:v>
                </c:pt>
                <c:pt idx="84">
                  <c:v>-15.326734975151886</c:v>
                </c:pt>
                <c:pt idx="85">
                  <c:v>-15.225488136070195</c:v>
                </c:pt>
                <c:pt idx="86">
                  <c:v>-15.337107650216423</c:v>
                </c:pt>
                <c:pt idx="87">
                  <c:v>-15.70919962906572</c:v>
                </c:pt>
                <c:pt idx="88">
                  <c:v>-15.603646932650674</c:v>
                </c:pt>
                <c:pt idx="89">
                  <c:v>-15.621625141338509</c:v>
                </c:pt>
                <c:pt idx="90">
                  <c:v>-14.416163426542836</c:v>
                </c:pt>
                <c:pt idx="91">
                  <c:v>-14.414745579160979</c:v>
                </c:pt>
                <c:pt idx="92">
                  <c:v>-15.05583533102042</c:v>
                </c:pt>
                <c:pt idx="93">
                  <c:v>-14.777984117812172</c:v>
                </c:pt>
                <c:pt idx="94">
                  <c:v>-14.289307926968013</c:v>
                </c:pt>
                <c:pt idx="95">
                  <c:v>-14.155492109721004</c:v>
                </c:pt>
                <c:pt idx="96">
                  <c:v>-14.718216760056217</c:v>
                </c:pt>
                <c:pt idx="97">
                  <c:v>-14.743655807637587</c:v>
                </c:pt>
                <c:pt idx="98">
                  <c:v>-14.352048836400016</c:v>
                </c:pt>
                <c:pt idx="99">
                  <c:v>-14.259987151631012</c:v>
                </c:pt>
                <c:pt idx="100">
                  <c:v>-14.876294409451269</c:v>
                </c:pt>
                <c:pt idx="101">
                  <c:v>-14.266949793310953</c:v>
                </c:pt>
                <c:pt idx="102">
                  <c:v>-14.821665775998406</c:v>
                </c:pt>
                <c:pt idx="103">
                  <c:v>-15.060828373583217</c:v>
                </c:pt>
                <c:pt idx="104">
                  <c:v>-14.932564829534206</c:v>
                </c:pt>
                <c:pt idx="105">
                  <c:v>-14.211528536484483</c:v>
                </c:pt>
                <c:pt idx="106">
                  <c:v>-14.254084533331756</c:v>
                </c:pt>
                <c:pt idx="107">
                  <c:v>-14.058105507301919</c:v>
                </c:pt>
                <c:pt idx="108">
                  <c:v>-14.000638490524688</c:v>
                </c:pt>
                <c:pt idx="109">
                  <c:v>-13.709715175767858</c:v>
                </c:pt>
                <c:pt idx="110">
                  <c:v>-13.433127214174441</c:v>
                </c:pt>
                <c:pt idx="111">
                  <c:v>-13.930236610686563</c:v>
                </c:pt>
                <c:pt idx="112">
                  <c:v>-14.241476240936631</c:v>
                </c:pt>
                <c:pt idx="113">
                  <c:v>-14.414743031364265</c:v>
                </c:pt>
                <c:pt idx="114">
                  <c:v>-14.650109956232473</c:v>
                </c:pt>
                <c:pt idx="115">
                  <c:v>-14.761314143672196</c:v>
                </c:pt>
                <c:pt idx="116">
                  <c:v>-14.695592601846137</c:v>
                </c:pt>
                <c:pt idx="117">
                  <c:v>-14.776718077628976</c:v>
                </c:pt>
                <c:pt idx="118">
                  <c:v>-14.672189294786968</c:v>
                </c:pt>
                <c:pt idx="119">
                  <c:v>-15.421819635682578</c:v>
                </c:pt>
                <c:pt idx="120">
                  <c:v>-15.319428921200064</c:v>
                </c:pt>
                <c:pt idx="121">
                  <c:v>-15.323496424621469</c:v>
                </c:pt>
                <c:pt idx="122">
                  <c:v>-15.239259897917629</c:v>
                </c:pt>
                <c:pt idx="123">
                  <c:v>-15.264896002279382</c:v>
                </c:pt>
                <c:pt idx="124">
                  <c:v>-14.182305446972023</c:v>
                </c:pt>
                <c:pt idx="125">
                  <c:v>-14.084698348416765</c:v>
                </c:pt>
                <c:pt idx="126">
                  <c:v>-13.76719306511769</c:v>
                </c:pt>
                <c:pt idx="127">
                  <c:v>-13.154480453093573</c:v>
                </c:pt>
                <c:pt idx="128">
                  <c:v>-13.405003539996684</c:v>
                </c:pt>
                <c:pt idx="129">
                  <c:v>-13.782123696335898</c:v>
                </c:pt>
                <c:pt idx="130">
                  <c:v>-12.768982125458262</c:v>
                </c:pt>
                <c:pt idx="131">
                  <c:v>-12.977489792202512</c:v>
                </c:pt>
                <c:pt idx="132">
                  <c:v>-12.68254242870549</c:v>
                </c:pt>
                <c:pt idx="133">
                  <c:v>-12.386764382397558</c:v>
                </c:pt>
                <c:pt idx="134">
                  <c:v>-12.487267660484491</c:v>
                </c:pt>
                <c:pt idx="135">
                  <c:v>-12.360355562045406</c:v>
                </c:pt>
                <c:pt idx="136">
                  <c:v>-12.033438763621458</c:v>
                </c:pt>
                <c:pt idx="137">
                  <c:v>-12.028296811535986</c:v>
                </c:pt>
                <c:pt idx="138">
                  <c:v>-12.687695040183243</c:v>
                </c:pt>
                <c:pt idx="139">
                  <c:v>-13.01078797507056</c:v>
                </c:pt>
                <c:pt idx="140">
                  <c:v>-13.554535826510001</c:v>
                </c:pt>
                <c:pt idx="141">
                  <c:v>-12.753658983011519</c:v>
                </c:pt>
                <c:pt idx="142">
                  <c:v>-14.150388044949009</c:v>
                </c:pt>
                <c:pt idx="143">
                  <c:v>-15.600164092105365</c:v>
                </c:pt>
                <c:pt idx="144">
                  <c:v>-15.309558210213545</c:v>
                </c:pt>
                <c:pt idx="145">
                  <c:v>-14.583250386975672</c:v>
                </c:pt>
                <c:pt idx="146">
                  <c:v>-15.337939026826815</c:v>
                </c:pt>
                <c:pt idx="147">
                  <c:v>-15.085427748286516</c:v>
                </c:pt>
                <c:pt idx="148">
                  <c:v>-16.363072999070834</c:v>
                </c:pt>
                <c:pt idx="149">
                  <c:v>-16.139076139879691</c:v>
                </c:pt>
                <c:pt idx="150">
                  <c:v>-15.550017222249108</c:v>
                </c:pt>
                <c:pt idx="151">
                  <c:v>-16.344562061419108</c:v>
                </c:pt>
                <c:pt idx="152">
                  <c:v>-17.105502157496737</c:v>
                </c:pt>
                <c:pt idx="153">
                  <c:v>-18.224775867444553</c:v>
                </c:pt>
                <c:pt idx="154">
                  <c:v>-17.807212321735388</c:v>
                </c:pt>
                <c:pt idx="155">
                  <c:v>-19.195130234530431</c:v>
                </c:pt>
                <c:pt idx="156">
                  <c:v>-17.041006759640023</c:v>
                </c:pt>
                <c:pt idx="157">
                  <c:v>-16.253049228525285</c:v>
                </c:pt>
                <c:pt idx="158">
                  <c:v>-15.12550636873609</c:v>
                </c:pt>
                <c:pt idx="159">
                  <c:v>-15.197583036186897</c:v>
                </c:pt>
                <c:pt idx="160">
                  <c:v>-15.80963681372349</c:v>
                </c:pt>
                <c:pt idx="161">
                  <c:v>-16.434066256082769</c:v>
                </c:pt>
                <c:pt idx="162">
                  <c:v>-17.241475916438432</c:v>
                </c:pt>
                <c:pt idx="163">
                  <c:v>-17.590365292821232</c:v>
                </c:pt>
                <c:pt idx="164">
                  <c:v>-17.142775488392246</c:v>
                </c:pt>
                <c:pt idx="165">
                  <c:v>-17.928945952390965</c:v>
                </c:pt>
                <c:pt idx="166">
                  <c:v>-17.465923756984388</c:v>
                </c:pt>
                <c:pt idx="167">
                  <c:v>-16.910983866108715</c:v>
                </c:pt>
                <c:pt idx="168">
                  <c:v>-16.511476324926996</c:v>
                </c:pt>
                <c:pt idx="169">
                  <c:v>-15.778547538097374</c:v>
                </c:pt>
                <c:pt idx="170">
                  <c:v>-16.011265340888592</c:v>
                </c:pt>
                <c:pt idx="171">
                  <c:v>-15.503399316000456</c:v>
                </c:pt>
                <c:pt idx="172">
                  <c:v>-14.940604759228481</c:v>
                </c:pt>
                <c:pt idx="173">
                  <c:v>-14.977572748907908</c:v>
                </c:pt>
                <c:pt idx="174">
                  <c:v>-15.200343985583901</c:v>
                </c:pt>
                <c:pt idx="175">
                  <c:v>-15.185749429926215</c:v>
                </c:pt>
                <c:pt idx="176">
                  <c:v>-15.502509018659968</c:v>
                </c:pt>
                <c:pt idx="177">
                  <c:v>-14.56873271294053</c:v>
                </c:pt>
                <c:pt idx="178">
                  <c:v>-14.953581220366249</c:v>
                </c:pt>
                <c:pt idx="179">
                  <c:v>-14.405395419157795</c:v>
                </c:pt>
                <c:pt idx="180">
                  <c:v>-13.573901251948346</c:v>
                </c:pt>
                <c:pt idx="181">
                  <c:v>-14.003455248827496</c:v>
                </c:pt>
                <c:pt idx="182">
                  <c:v>-13.665507158475334</c:v>
                </c:pt>
                <c:pt idx="183">
                  <c:v>-14.583895099301174</c:v>
                </c:pt>
                <c:pt idx="184">
                  <c:v>-14.818837025893423</c:v>
                </c:pt>
                <c:pt idx="185">
                  <c:v>-14.830893020943183</c:v>
                </c:pt>
                <c:pt idx="186">
                  <c:v>-14.701258487333972</c:v>
                </c:pt>
                <c:pt idx="187">
                  <c:v>-14.603878464250814</c:v>
                </c:pt>
                <c:pt idx="188">
                  <c:v>-15.022404321752179</c:v>
                </c:pt>
                <c:pt idx="189">
                  <c:v>-18.055531804927206</c:v>
                </c:pt>
                <c:pt idx="190">
                  <c:v>-20.315508309636982</c:v>
                </c:pt>
                <c:pt idx="191">
                  <c:v>-20.39506762953717</c:v>
                </c:pt>
                <c:pt idx="192">
                  <c:v>-20.422202729057677</c:v>
                </c:pt>
                <c:pt idx="193">
                  <c:v>-21.475666681551463</c:v>
                </c:pt>
                <c:pt idx="194">
                  <c:v>-22.030846469641141</c:v>
                </c:pt>
                <c:pt idx="195">
                  <c:v>-22.548622321246832</c:v>
                </c:pt>
                <c:pt idx="196">
                  <c:v>-23.131621988438656</c:v>
                </c:pt>
                <c:pt idx="197">
                  <c:v>-23.370784332249727</c:v>
                </c:pt>
                <c:pt idx="198">
                  <c:v>-22.929134737436314</c:v>
                </c:pt>
                <c:pt idx="199">
                  <c:v>-22.401773511327686</c:v>
                </c:pt>
                <c:pt idx="200">
                  <c:v>-22.26073806446221</c:v>
                </c:pt>
                <c:pt idx="201">
                  <c:v>-21.754316093212399</c:v>
                </c:pt>
                <c:pt idx="202">
                  <c:v>-21.30389797679004</c:v>
                </c:pt>
                <c:pt idx="203">
                  <c:v>-20.433353938711353</c:v>
                </c:pt>
                <c:pt idx="204">
                  <c:v>-20.222238875423258</c:v>
                </c:pt>
                <c:pt idx="205">
                  <c:v>-18.499398515582474</c:v>
                </c:pt>
                <c:pt idx="206">
                  <c:v>-16.639251356433448</c:v>
                </c:pt>
                <c:pt idx="207">
                  <c:v>-17.696141144160993</c:v>
                </c:pt>
                <c:pt idx="208">
                  <c:v>-16.712656158978191</c:v>
                </c:pt>
                <c:pt idx="209">
                  <c:v>-17.041547597458319</c:v>
                </c:pt>
                <c:pt idx="210">
                  <c:v>-16.030384075668486</c:v>
                </c:pt>
                <c:pt idx="211">
                  <c:v>-15.604224808652729</c:v>
                </c:pt>
                <c:pt idx="212">
                  <c:v>-15.50011661797825</c:v>
                </c:pt>
                <c:pt idx="213">
                  <c:v>-17.011428424361082</c:v>
                </c:pt>
                <c:pt idx="214">
                  <c:v>-16.661869594825241</c:v>
                </c:pt>
                <c:pt idx="215">
                  <c:v>-16.255783639612527</c:v>
                </c:pt>
                <c:pt idx="216">
                  <c:v>-16.101774445205308</c:v>
                </c:pt>
                <c:pt idx="217">
                  <c:v>-15.939639906476694</c:v>
                </c:pt>
                <c:pt idx="218">
                  <c:v>-15.370387983360356</c:v>
                </c:pt>
                <c:pt idx="219">
                  <c:v>-14.069365580028755</c:v>
                </c:pt>
                <c:pt idx="220">
                  <c:v>-13.970709332793554</c:v>
                </c:pt>
                <c:pt idx="221">
                  <c:v>-13.617604909391989</c:v>
                </c:pt>
                <c:pt idx="222">
                  <c:v>-13.425181053852429</c:v>
                </c:pt>
                <c:pt idx="223">
                  <c:v>-15.01838612003672</c:v>
                </c:pt>
                <c:pt idx="224">
                  <c:v>-15.577840413906868</c:v>
                </c:pt>
                <c:pt idx="225">
                  <c:v>-15.441667137980092</c:v>
                </c:pt>
                <c:pt idx="226">
                  <c:v>-16.223253517880046</c:v>
                </c:pt>
                <c:pt idx="227">
                  <c:v>-17.078391681781696</c:v>
                </c:pt>
                <c:pt idx="228">
                  <c:v>-20.514664594573727</c:v>
                </c:pt>
                <c:pt idx="229">
                  <c:v>-22.107254729121706</c:v>
                </c:pt>
                <c:pt idx="230">
                  <c:v>-24.196308934893292</c:v>
                </c:pt>
                <c:pt idx="231">
                  <c:v>-24.654973335977967</c:v>
                </c:pt>
                <c:pt idx="232">
                  <c:v>-24.693253559254121</c:v>
                </c:pt>
                <c:pt idx="233">
                  <c:v>-23.897247158995789</c:v>
                </c:pt>
                <c:pt idx="234">
                  <c:v>-23.916745896605136</c:v>
                </c:pt>
                <c:pt idx="235">
                  <c:v>-23.829078448483823</c:v>
                </c:pt>
                <c:pt idx="236">
                  <c:v>-23.94477327962365</c:v>
                </c:pt>
                <c:pt idx="237">
                  <c:v>-23.900349862798763</c:v>
                </c:pt>
                <c:pt idx="238">
                  <c:v>-23.86586914227594</c:v>
                </c:pt>
                <c:pt idx="239">
                  <c:v>-23.40630719166796</c:v>
                </c:pt>
                <c:pt idx="240">
                  <c:v>-23.267121363565721</c:v>
                </c:pt>
                <c:pt idx="241">
                  <c:v>-22.647820957691113</c:v>
                </c:pt>
                <c:pt idx="242">
                  <c:v>-23.188309541286841</c:v>
                </c:pt>
                <c:pt idx="243">
                  <c:v>-23.620367927532556</c:v>
                </c:pt>
                <c:pt idx="244">
                  <c:v>-24.127711503912671</c:v>
                </c:pt>
                <c:pt idx="245">
                  <c:v>-24.099982047757248</c:v>
                </c:pt>
                <c:pt idx="246">
                  <c:v>-23.998626078423484</c:v>
                </c:pt>
                <c:pt idx="247">
                  <c:v>-24.316055637934038</c:v>
                </c:pt>
                <c:pt idx="248">
                  <c:v>-24.051945972240745</c:v>
                </c:pt>
                <c:pt idx="249">
                  <c:v>-24.038651799765709</c:v>
                </c:pt>
                <c:pt idx="250">
                  <c:v>-24.245609453881482</c:v>
                </c:pt>
                <c:pt idx="251">
                  <c:v>-23.647373239398451</c:v>
                </c:pt>
                <c:pt idx="252">
                  <c:v>-23.6046591036366</c:v>
                </c:pt>
                <c:pt idx="253">
                  <c:v>-23.714580318026584</c:v>
                </c:pt>
                <c:pt idx="254">
                  <c:v>-23.724629757166504</c:v>
                </c:pt>
                <c:pt idx="255">
                  <c:v>-23.71619384466544</c:v>
                </c:pt>
                <c:pt idx="256">
                  <c:v>-23.661146874911942</c:v>
                </c:pt>
                <c:pt idx="257">
                  <c:v>-23.761436292923616</c:v>
                </c:pt>
                <c:pt idx="258">
                  <c:v>-23.883447161931915</c:v>
                </c:pt>
                <c:pt idx="259">
                  <c:v>-23.849252346560455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BD-B646-A521-A58CC38C9E3E}"/>
            </c:ext>
          </c:extLst>
        </c:ser>
        <c:ser>
          <c:idx val="4"/>
          <c:order val="4"/>
          <c:tx>
            <c:strRef>
              <c:f>Sheet2!$F$2</c:f>
              <c:strCache>
                <c:ptCount val="1"/>
                <c:pt idx="0">
                  <c:v>Issue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Sheet2!$F$3:$F$262</c:f>
              <c:numCache>
                <c:formatCode>0.0</c:formatCode>
                <c:ptCount val="260"/>
                <c:pt idx="0">
                  <c:v>-2.2584428462581019E-2</c:v>
                </c:pt>
                <c:pt idx="1">
                  <c:v>0.72619327574253245</c:v>
                </c:pt>
                <c:pt idx="2">
                  <c:v>2.3298552546682938</c:v>
                </c:pt>
                <c:pt idx="3">
                  <c:v>2.3324220606646602</c:v>
                </c:pt>
                <c:pt idx="4">
                  <c:v>1.0528312615480298</c:v>
                </c:pt>
                <c:pt idx="5">
                  <c:v>-0.61562769823149344</c:v>
                </c:pt>
                <c:pt idx="6">
                  <c:v>-1.8552052845748173</c:v>
                </c:pt>
                <c:pt idx="7">
                  <c:v>-1.907342774285091</c:v>
                </c:pt>
                <c:pt idx="8">
                  <c:v>-1.5102445232567465</c:v>
                </c:pt>
                <c:pt idx="9">
                  <c:v>-1.5089460693387213</c:v>
                </c:pt>
                <c:pt idx="10">
                  <c:v>-1.5618898726204797</c:v>
                </c:pt>
                <c:pt idx="11">
                  <c:v>-2.2065869759105148</c:v>
                </c:pt>
                <c:pt idx="12">
                  <c:v>-2.8664028421561367</c:v>
                </c:pt>
                <c:pt idx="13">
                  <c:v>-2.9741949706092532</c:v>
                </c:pt>
                <c:pt idx="14">
                  <c:v>-3.8075008618296002</c:v>
                </c:pt>
                <c:pt idx="15">
                  <c:v>-3.9008575100709408</c:v>
                </c:pt>
                <c:pt idx="16">
                  <c:v>-2.8037810301313559</c:v>
                </c:pt>
                <c:pt idx="17">
                  <c:v>-2.6106352362144727</c:v>
                </c:pt>
                <c:pt idx="18">
                  <c:v>-4.1264239241784884</c:v>
                </c:pt>
                <c:pt idx="19">
                  <c:v>-4.878240566437217</c:v>
                </c:pt>
                <c:pt idx="20">
                  <c:v>-6.3019380932174887</c:v>
                </c:pt>
                <c:pt idx="21">
                  <c:v>-5.7486141381355029</c:v>
                </c:pt>
                <c:pt idx="22">
                  <c:v>-4.4840604732530407</c:v>
                </c:pt>
                <c:pt idx="23">
                  <c:v>-3.5456539004210272</c:v>
                </c:pt>
                <c:pt idx="24">
                  <c:v>-3.2114826196002317</c:v>
                </c:pt>
                <c:pt idx="25">
                  <c:v>-3.0809203066813184</c:v>
                </c:pt>
                <c:pt idx="26">
                  <c:v>-2.6838717814027393</c:v>
                </c:pt>
                <c:pt idx="27">
                  <c:v>-3.1796772082088811</c:v>
                </c:pt>
                <c:pt idx="28">
                  <c:v>-2.8209557608331579</c:v>
                </c:pt>
                <c:pt idx="29">
                  <c:v>-2.6367259060533863</c:v>
                </c:pt>
                <c:pt idx="30">
                  <c:v>-2.1454997344998508</c:v>
                </c:pt>
                <c:pt idx="31">
                  <c:v>-7.9021912754632107E-3</c:v>
                </c:pt>
                <c:pt idx="32">
                  <c:v>1.8495206975840206</c:v>
                </c:pt>
                <c:pt idx="33">
                  <c:v>4.5618521161180032</c:v>
                </c:pt>
                <c:pt idx="34">
                  <c:v>5.9976460760804144</c:v>
                </c:pt>
                <c:pt idx="35">
                  <c:v>8.1169910926675648</c:v>
                </c:pt>
                <c:pt idx="36">
                  <c:v>7.2327969454862941</c:v>
                </c:pt>
                <c:pt idx="37">
                  <c:v>8.2794191599119795</c:v>
                </c:pt>
                <c:pt idx="38">
                  <c:v>8.7037289427014706</c:v>
                </c:pt>
                <c:pt idx="39">
                  <c:v>8.1067057037510253</c:v>
                </c:pt>
                <c:pt idx="40">
                  <c:v>10.263941372637094</c:v>
                </c:pt>
                <c:pt idx="41">
                  <c:v>9.1812584827845392</c:v>
                </c:pt>
                <c:pt idx="42">
                  <c:v>7.3388157324307306</c:v>
                </c:pt>
                <c:pt idx="43">
                  <c:v>5.3227037822048251</c:v>
                </c:pt>
                <c:pt idx="44">
                  <c:v>5.4525181861510719</c:v>
                </c:pt>
                <c:pt idx="45">
                  <c:v>6.296067794183994</c:v>
                </c:pt>
                <c:pt idx="46">
                  <c:v>7.8465092407399366</c:v>
                </c:pt>
                <c:pt idx="47">
                  <c:v>8.3919332059411946</c:v>
                </c:pt>
                <c:pt idx="48">
                  <c:v>9.2279126249588508</c:v>
                </c:pt>
                <c:pt idx="49">
                  <c:v>9.7497544979190067</c:v>
                </c:pt>
                <c:pt idx="50">
                  <c:v>5.1175388937971524</c:v>
                </c:pt>
                <c:pt idx="51">
                  <c:v>1.5676494462832846</c:v>
                </c:pt>
                <c:pt idx="52">
                  <c:v>-0.19350767009262848</c:v>
                </c:pt>
                <c:pt idx="53">
                  <c:v>-4.2470873629615626</c:v>
                </c:pt>
                <c:pt idx="54">
                  <c:v>-6.2874055938638822</c:v>
                </c:pt>
                <c:pt idx="55">
                  <c:v>-9.6306578412625132</c:v>
                </c:pt>
                <c:pt idx="56">
                  <c:v>-10.813692465053023</c:v>
                </c:pt>
                <c:pt idx="57">
                  <c:v>-11.586540446110252</c:v>
                </c:pt>
                <c:pt idx="58">
                  <c:v>-12.096435665417296</c:v>
                </c:pt>
                <c:pt idx="59">
                  <c:v>-11.956755003872862</c:v>
                </c:pt>
                <c:pt idx="60">
                  <c:v>-11.971276806239734</c:v>
                </c:pt>
                <c:pt idx="61">
                  <c:v>-11.970565139535427</c:v>
                </c:pt>
                <c:pt idx="62">
                  <c:v>-11.973056802721837</c:v>
                </c:pt>
                <c:pt idx="63">
                  <c:v>-11.933321982722555</c:v>
                </c:pt>
                <c:pt idx="64">
                  <c:v>-11.939852275799931</c:v>
                </c:pt>
                <c:pt idx="65">
                  <c:v>-11.942883903693964</c:v>
                </c:pt>
                <c:pt idx="66">
                  <c:v>-12.047688924066202</c:v>
                </c:pt>
                <c:pt idx="67">
                  <c:v>-12.049217841118812</c:v>
                </c:pt>
                <c:pt idx="68">
                  <c:v>-11.828308418956372</c:v>
                </c:pt>
                <c:pt idx="69">
                  <c:v>-11.530466119073981</c:v>
                </c:pt>
                <c:pt idx="70">
                  <c:v>-11.138261655608522</c:v>
                </c:pt>
                <c:pt idx="71">
                  <c:v>-10.599102564174192</c:v>
                </c:pt>
                <c:pt idx="72">
                  <c:v>-10.49839477833634</c:v>
                </c:pt>
                <c:pt idx="73">
                  <c:v>-10.043861590094412</c:v>
                </c:pt>
                <c:pt idx="74">
                  <c:v>-9.4778095140360961</c:v>
                </c:pt>
                <c:pt idx="75">
                  <c:v>-8.4943521481312914</c:v>
                </c:pt>
                <c:pt idx="76">
                  <c:v>-8.098720182943989</c:v>
                </c:pt>
                <c:pt idx="77">
                  <c:v>-7.7622655445757536</c:v>
                </c:pt>
                <c:pt idx="78">
                  <c:v>-6.9254996248443232</c:v>
                </c:pt>
                <c:pt idx="79">
                  <c:v>-5.7713444647317189</c:v>
                </c:pt>
                <c:pt idx="80">
                  <c:v>-4.9668458601880578</c:v>
                </c:pt>
                <c:pt idx="81">
                  <c:v>-3.5261441368581785</c:v>
                </c:pt>
                <c:pt idx="82">
                  <c:v>-1.0620107311877018</c:v>
                </c:pt>
                <c:pt idx="83">
                  <c:v>1.2822685616943128</c:v>
                </c:pt>
                <c:pt idx="84">
                  <c:v>2.5725847370724466</c:v>
                </c:pt>
                <c:pt idx="85">
                  <c:v>6.4960828767880123</c:v>
                </c:pt>
                <c:pt idx="86">
                  <c:v>11.507858983644882</c:v>
                </c:pt>
                <c:pt idx="87">
                  <c:v>14.290100518253094</c:v>
                </c:pt>
                <c:pt idx="88">
                  <c:v>15.384169286191661</c:v>
                </c:pt>
                <c:pt idx="89">
                  <c:v>12.6108808619933</c:v>
                </c:pt>
                <c:pt idx="90">
                  <c:v>12.957628453020659</c:v>
                </c:pt>
                <c:pt idx="91">
                  <c:v>10.223885425112039</c:v>
                </c:pt>
                <c:pt idx="92">
                  <c:v>10.463768757062574</c:v>
                </c:pt>
                <c:pt idx="93">
                  <c:v>9.1693824178778556</c:v>
                </c:pt>
                <c:pt idx="94">
                  <c:v>7.433753243123939</c:v>
                </c:pt>
                <c:pt idx="95">
                  <c:v>7.1306699822164843</c:v>
                </c:pt>
                <c:pt idx="96">
                  <c:v>6.8731752262907131</c:v>
                </c:pt>
                <c:pt idx="97">
                  <c:v>7.8069922082763936</c:v>
                </c:pt>
                <c:pt idx="98">
                  <c:v>6.8998112285941389</c:v>
                </c:pt>
                <c:pt idx="99">
                  <c:v>7.3126883615536578</c:v>
                </c:pt>
                <c:pt idx="100">
                  <c:v>6.9822337049898753</c:v>
                </c:pt>
                <c:pt idx="101">
                  <c:v>6.6098987732355008</c:v>
                </c:pt>
                <c:pt idx="102">
                  <c:v>6.1088514885738263</c:v>
                </c:pt>
                <c:pt idx="103">
                  <c:v>6.6061963396977177</c:v>
                </c:pt>
                <c:pt idx="104">
                  <c:v>5.6804932089636777</c:v>
                </c:pt>
                <c:pt idx="105">
                  <c:v>6.1861661714300658</c:v>
                </c:pt>
                <c:pt idx="106">
                  <c:v>5.2801119412195066</c:v>
                </c:pt>
                <c:pt idx="107">
                  <c:v>4.4856401877491212</c:v>
                </c:pt>
                <c:pt idx="108">
                  <c:v>4.4399767356534099</c:v>
                </c:pt>
                <c:pt idx="109">
                  <c:v>4.5132783613093634</c:v>
                </c:pt>
                <c:pt idx="110">
                  <c:v>3.8380948487482547</c:v>
                </c:pt>
                <c:pt idx="111">
                  <c:v>3.6706797905024677</c:v>
                </c:pt>
                <c:pt idx="112">
                  <c:v>3.2738942754509077</c:v>
                </c:pt>
                <c:pt idx="113">
                  <c:v>2.2819424667535682</c:v>
                </c:pt>
                <c:pt idx="114">
                  <c:v>2.6411496238512511</c:v>
                </c:pt>
                <c:pt idx="115">
                  <c:v>1.9623223309876148</c:v>
                </c:pt>
                <c:pt idx="116">
                  <c:v>0.88861735538987507</c:v>
                </c:pt>
                <c:pt idx="117">
                  <c:v>1.3511978996273892</c:v>
                </c:pt>
                <c:pt idx="118">
                  <c:v>1.0207681226927814</c:v>
                </c:pt>
                <c:pt idx="119">
                  <c:v>0.49280449181629482</c:v>
                </c:pt>
                <c:pt idx="120">
                  <c:v>2.2090150532140655</c:v>
                </c:pt>
                <c:pt idx="121">
                  <c:v>2.0450632823187758</c:v>
                </c:pt>
                <c:pt idx="122">
                  <c:v>1.9580393085216907</c:v>
                </c:pt>
                <c:pt idx="123">
                  <c:v>2.9410681610848082</c:v>
                </c:pt>
                <c:pt idx="124">
                  <c:v>3.2113375582955834</c:v>
                </c:pt>
                <c:pt idx="125">
                  <c:v>3.5287487320372533</c:v>
                </c:pt>
                <c:pt idx="126">
                  <c:v>3.5066322882900907</c:v>
                </c:pt>
                <c:pt idx="127">
                  <c:v>2.7004356448386382</c:v>
                </c:pt>
                <c:pt idx="128">
                  <c:v>3.0185548117742478</c:v>
                </c:pt>
                <c:pt idx="129">
                  <c:v>3.6563551784717356</c:v>
                </c:pt>
                <c:pt idx="130">
                  <c:v>5.3993534844265119</c:v>
                </c:pt>
                <c:pt idx="131">
                  <c:v>6.0885306649095838</c:v>
                </c:pt>
                <c:pt idx="132">
                  <c:v>7.0880418701826926</c:v>
                </c:pt>
                <c:pt idx="133">
                  <c:v>8.2702481257208813</c:v>
                </c:pt>
                <c:pt idx="134">
                  <c:v>10.610955684631639</c:v>
                </c:pt>
                <c:pt idx="135">
                  <c:v>13.846167077408975</c:v>
                </c:pt>
                <c:pt idx="136">
                  <c:v>14.260789201442826</c:v>
                </c:pt>
                <c:pt idx="137">
                  <c:v>14.116999249131975</c:v>
                </c:pt>
                <c:pt idx="138">
                  <c:v>16.33450208498104</c:v>
                </c:pt>
                <c:pt idx="139">
                  <c:v>17.951336643499154</c:v>
                </c:pt>
                <c:pt idx="140">
                  <c:v>18.999120835720031</c:v>
                </c:pt>
                <c:pt idx="141">
                  <c:v>17.038954807142083</c:v>
                </c:pt>
                <c:pt idx="142">
                  <c:v>17.038366666600162</c:v>
                </c:pt>
                <c:pt idx="143">
                  <c:v>16.652186746839046</c:v>
                </c:pt>
                <c:pt idx="144">
                  <c:v>20.073361676506764</c:v>
                </c:pt>
                <c:pt idx="145">
                  <c:v>19.556254602527403</c:v>
                </c:pt>
                <c:pt idx="146">
                  <c:v>20.98515621168572</c:v>
                </c:pt>
                <c:pt idx="147">
                  <c:v>24.486981576985475</c:v>
                </c:pt>
                <c:pt idx="148">
                  <c:v>23.212194312976919</c:v>
                </c:pt>
                <c:pt idx="149">
                  <c:v>24.572417773764158</c:v>
                </c:pt>
                <c:pt idx="150">
                  <c:v>28.7441705517511</c:v>
                </c:pt>
                <c:pt idx="151">
                  <c:v>27.35140504175309</c:v>
                </c:pt>
                <c:pt idx="152">
                  <c:v>29.460383674022157</c:v>
                </c:pt>
                <c:pt idx="153">
                  <c:v>32.167376557474327</c:v>
                </c:pt>
                <c:pt idx="154">
                  <c:v>30.673402086194056</c:v>
                </c:pt>
                <c:pt idx="155">
                  <c:v>34.245876488684672</c:v>
                </c:pt>
                <c:pt idx="156">
                  <c:v>29.475888025954603</c:v>
                </c:pt>
                <c:pt idx="157">
                  <c:v>38.324935912969565</c:v>
                </c:pt>
                <c:pt idx="158">
                  <c:v>34.282105526249985</c:v>
                </c:pt>
                <c:pt idx="159">
                  <c:v>31.839508026044165</c:v>
                </c:pt>
                <c:pt idx="160">
                  <c:v>32.307069217315757</c:v>
                </c:pt>
                <c:pt idx="161">
                  <c:v>32.64155781018124</c:v>
                </c:pt>
                <c:pt idx="162">
                  <c:v>33.467015374368977</c:v>
                </c:pt>
                <c:pt idx="163">
                  <c:v>40.40642815570358</c:v>
                </c:pt>
                <c:pt idx="164">
                  <c:v>37.625295433860451</c:v>
                </c:pt>
                <c:pt idx="165">
                  <c:v>42.009325963954943</c:v>
                </c:pt>
                <c:pt idx="166">
                  <c:v>44.823483636747902</c:v>
                </c:pt>
                <c:pt idx="167">
                  <c:v>43.283851236568424</c:v>
                </c:pt>
                <c:pt idx="168">
                  <c:v>42.956431364239634</c:v>
                </c:pt>
                <c:pt idx="169">
                  <c:v>44.98392163622384</c:v>
                </c:pt>
                <c:pt idx="170">
                  <c:v>42.650647130146027</c:v>
                </c:pt>
                <c:pt idx="171">
                  <c:v>43.008612526475808</c:v>
                </c:pt>
                <c:pt idx="172">
                  <c:v>37.825958337515473</c:v>
                </c:pt>
                <c:pt idx="173">
                  <c:v>37.640909368933187</c:v>
                </c:pt>
                <c:pt idx="174">
                  <c:v>39.891483401834719</c:v>
                </c:pt>
                <c:pt idx="175">
                  <c:v>45.073755837231964</c:v>
                </c:pt>
                <c:pt idx="176">
                  <c:v>45.523719102272068</c:v>
                </c:pt>
                <c:pt idx="177">
                  <c:v>42.470594266312681</c:v>
                </c:pt>
                <c:pt idx="178">
                  <c:v>41.242681457533969</c:v>
                </c:pt>
                <c:pt idx="179">
                  <c:v>46.26661238865713</c:v>
                </c:pt>
                <c:pt idx="180">
                  <c:v>47.968257323487812</c:v>
                </c:pt>
                <c:pt idx="181">
                  <c:v>44.038567415593256</c:v>
                </c:pt>
                <c:pt idx="182">
                  <c:v>41.150122681759186</c:v>
                </c:pt>
                <c:pt idx="183">
                  <c:v>33.532704026175608</c:v>
                </c:pt>
                <c:pt idx="184">
                  <c:v>34.016159089259212</c:v>
                </c:pt>
                <c:pt idx="185">
                  <c:v>28.500238425574491</c:v>
                </c:pt>
                <c:pt idx="186">
                  <c:v>26.483832812977415</c:v>
                </c:pt>
                <c:pt idx="187">
                  <c:v>26.377891777906768</c:v>
                </c:pt>
                <c:pt idx="188">
                  <c:v>24.846627116992163</c:v>
                </c:pt>
                <c:pt idx="189">
                  <c:v>27.132282439124289</c:v>
                </c:pt>
                <c:pt idx="190">
                  <c:v>24.01767345560441</c:v>
                </c:pt>
                <c:pt idx="191">
                  <c:v>16.557940635387425</c:v>
                </c:pt>
                <c:pt idx="192">
                  <c:v>17.59230873269567</c:v>
                </c:pt>
                <c:pt idx="193">
                  <c:v>16.103199736871467</c:v>
                </c:pt>
                <c:pt idx="194">
                  <c:v>17.190403862345711</c:v>
                </c:pt>
                <c:pt idx="195">
                  <c:v>15.052712280631528</c:v>
                </c:pt>
                <c:pt idx="196">
                  <c:v>16.856991754339937</c:v>
                </c:pt>
                <c:pt idx="197">
                  <c:v>16.754504168255647</c:v>
                </c:pt>
                <c:pt idx="198">
                  <c:v>18.021395603498771</c:v>
                </c:pt>
                <c:pt idx="199">
                  <c:v>17.779066726017192</c:v>
                </c:pt>
                <c:pt idx="200">
                  <c:v>18.345070419944957</c:v>
                </c:pt>
                <c:pt idx="201">
                  <c:v>20.266250787547737</c:v>
                </c:pt>
                <c:pt idx="202">
                  <c:v>19.135814375590876</c:v>
                </c:pt>
                <c:pt idx="203">
                  <c:v>17.970682018485149</c:v>
                </c:pt>
                <c:pt idx="204">
                  <c:v>15.339259741119019</c:v>
                </c:pt>
                <c:pt idx="205">
                  <c:v>15.170138782215693</c:v>
                </c:pt>
                <c:pt idx="206">
                  <c:v>13.78259334750587</c:v>
                </c:pt>
                <c:pt idx="207">
                  <c:v>12.999115084765329</c:v>
                </c:pt>
                <c:pt idx="208">
                  <c:v>11.005238327390444</c:v>
                </c:pt>
                <c:pt idx="209">
                  <c:v>7.8981821299413468</c:v>
                </c:pt>
                <c:pt idx="210">
                  <c:v>7.3906224969203382</c:v>
                </c:pt>
                <c:pt idx="211">
                  <c:v>7.1831798322129892</c:v>
                </c:pt>
                <c:pt idx="212">
                  <c:v>5.7624094457376831</c:v>
                </c:pt>
                <c:pt idx="213">
                  <c:v>3.7056610313540301</c:v>
                </c:pt>
                <c:pt idx="214">
                  <c:v>4.0359739485230763</c:v>
                </c:pt>
                <c:pt idx="215">
                  <c:v>4.6728018184406022</c:v>
                </c:pt>
                <c:pt idx="216">
                  <c:v>7.6521676522857689</c:v>
                </c:pt>
                <c:pt idx="217">
                  <c:v>7.9253270717604121</c:v>
                </c:pt>
                <c:pt idx="218">
                  <c:v>7.5801281979778183</c:v>
                </c:pt>
                <c:pt idx="219">
                  <c:v>11.685114063468705</c:v>
                </c:pt>
                <c:pt idx="220">
                  <c:v>13.115163226219893</c:v>
                </c:pt>
                <c:pt idx="221">
                  <c:v>14.337473352873271</c:v>
                </c:pt>
                <c:pt idx="222">
                  <c:v>16.721456349518476</c:v>
                </c:pt>
                <c:pt idx="223">
                  <c:v>21.646511561646449</c:v>
                </c:pt>
                <c:pt idx="224">
                  <c:v>20.278758751040989</c:v>
                </c:pt>
                <c:pt idx="225">
                  <c:v>20.836305462748435</c:v>
                </c:pt>
                <c:pt idx="226">
                  <c:v>25.935440450265702</c:v>
                </c:pt>
                <c:pt idx="227">
                  <c:v>27.455862704473653</c:v>
                </c:pt>
                <c:pt idx="228">
                  <c:v>28.809087327751911</c:v>
                </c:pt>
                <c:pt idx="229">
                  <c:v>30.476128385292608</c:v>
                </c:pt>
                <c:pt idx="230">
                  <c:v>31.851688529162562</c:v>
                </c:pt>
                <c:pt idx="231">
                  <c:v>35.390434864651354</c:v>
                </c:pt>
                <c:pt idx="232">
                  <c:v>36.533329381656451</c:v>
                </c:pt>
                <c:pt idx="233">
                  <c:v>37.665865712211279</c:v>
                </c:pt>
                <c:pt idx="234">
                  <c:v>35.854661818054751</c:v>
                </c:pt>
                <c:pt idx="235">
                  <c:v>33.241076625892127</c:v>
                </c:pt>
                <c:pt idx="236">
                  <c:v>34.2925990521682</c:v>
                </c:pt>
                <c:pt idx="237">
                  <c:v>31.807806528964154</c:v>
                </c:pt>
                <c:pt idx="238">
                  <c:v>35.864877118718184</c:v>
                </c:pt>
                <c:pt idx="239">
                  <c:v>36.781874231628315</c:v>
                </c:pt>
                <c:pt idx="240">
                  <c:v>36.50994909493356</c:v>
                </c:pt>
                <c:pt idx="241">
                  <c:v>36.730700377481853</c:v>
                </c:pt>
                <c:pt idx="242">
                  <c:v>36.577821311581744</c:v>
                </c:pt>
                <c:pt idx="243">
                  <c:v>37.928697237932795</c:v>
                </c:pt>
                <c:pt idx="244">
                  <c:v>35.457316793831438</c:v>
                </c:pt>
                <c:pt idx="245">
                  <c:v>36.96971835127583</c:v>
                </c:pt>
                <c:pt idx="246">
                  <c:v>35.8858445566527</c:v>
                </c:pt>
                <c:pt idx="247">
                  <c:v>37.459974918877485</c:v>
                </c:pt>
                <c:pt idx="248">
                  <c:v>34.894254581613303</c:v>
                </c:pt>
                <c:pt idx="249">
                  <c:v>35.175252589813894</c:v>
                </c:pt>
                <c:pt idx="250">
                  <c:v>34.249389473030867</c:v>
                </c:pt>
                <c:pt idx="251">
                  <c:v>34.458639884243873</c:v>
                </c:pt>
                <c:pt idx="252">
                  <c:v>37.828708380390985</c:v>
                </c:pt>
                <c:pt idx="253">
                  <c:v>35.151411420359828</c:v>
                </c:pt>
                <c:pt idx="254">
                  <c:v>32.497438234809259</c:v>
                </c:pt>
                <c:pt idx="255">
                  <c:v>31.132515166497789</c:v>
                </c:pt>
                <c:pt idx="256">
                  <c:v>30.915986026894441</c:v>
                </c:pt>
                <c:pt idx="257">
                  <c:v>30.667794377159051</c:v>
                </c:pt>
                <c:pt idx="258">
                  <c:v>30.101456436697635</c:v>
                </c:pt>
                <c:pt idx="259">
                  <c:v>29.689513160169831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BD-B646-A521-A58CC38C9E3E}"/>
            </c:ext>
          </c:extLst>
        </c:ser>
        <c:ser>
          <c:idx val="5"/>
          <c:order val="5"/>
          <c:tx>
            <c:strRef>
              <c:f>Sheet2!$G$2</c:f>
              <c:strCache>
                <c:ptCount val="1"/>
                <c:pt idx="0">
                  <c:v>Currency Hedge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Sheet2!$G$3:$G$262</c:f>
              <c:numCache>
                <c:formatCode>0.0</c:formatCode>
                <c:ptCount val="2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0.13479813420413322</c:v>
                </c:pt>
                <c:pt idx="18">
                  <c:v>0.56381667706042138</c:v>
                </c:pt>
                <c:pt idx="19">
                  <c:v>1.3576610443570085</c:v>
                </c:pt>
                <c:pt idx="20">
                  <c:v>1.36655287853142</c:v>
                </c:pt>
                <c:pt idx="21">
                  <c:v>0.5186508788345906</c:v>
                </c:pt>
                <c:pt idx="22">
                  <c:v>1.6648339957139879E-2</c:v>
                </c:pt>
                <c:pt idx="23">
                  <c:v>-0.10200848851329963</c:v>
                </c:pt>
                <c:pt idx="24">
                  <c:v>8.5773500976247807E-2</c:v>
                </c:pt>
                <c:pt idx="25">
                  <c:v>1.574798478436275</c:v>
                </c:pt>
                <c:pt idx="26">
                  <c:v>2.00524285950056</c:v>
                </c:pt>
                <c:pt idx="27">
                  <c:v>1.5376539593192491</c:v>
                </c:pt>
                <c:pt idx="28">
                  <c:v>0.35868981752119999</c:v>
                </c:pt>
                <c:pt idx="29">
                  <c:v>-0.92716000873461746</c:v>
                </c:pt>
                <c:pt idx="30">
                  <c:v>-0.72726547761411464</c:v>
                </c:pt>
                <c:pt idx="31">
                  <c:v>-0.91063938770138519</c:v>
                </c:pt>
                <c:pt idx="32">
                  <c:v>-1.1061843843300687</c:v>
                </c:pt>
                <c:pt idx="33">
                  <c:v>-1.5731538573680457</c:v>
                </c:pt>
                <c:pt idx="34">
                  <c:v>-0.29545710638517464</c:v>
                </c:pt>
                <c:pt idx="35">
                  <c:v>-0.27983878342095453</c:v>
                </c:pt>
                <c:pt idx="36">
                  <c:v>-0.96304475931886757</c:v>
                </c:pt>
                <c:pt idx="37">
                  <c:v>-1.8203427572887403</c:v>
                </c:pt>
                <c:pt idx="38">
                  <c:v>-2.175308553589256</c:v>
                </c:pt>
                <c:pt idx="39">
                  <c:v>-1.628749768976465</c:v>
                </c:pt>
                <c:pt idx="40">
                  <c:v>-2.2156923082615254</c:v>
                </c:pt>
                <c:pt idx="41">
                  <c:v>-1.4763864925211381</c:v>
                </c:pt>
                <c:pt idx="42">
                  <c:v>-1.9587502572505135</c:v>
                </c:pt>
                <c:pt idx="43">
                  <c:v>-1.1380981842292632</c:v>
                </c:pt>
                <c:pt idx="44">
                  <c:v>1.2749779031557273E-2</c:v>
                </c:pt>
                <c:pt idx="45">
                  <c:v>0.37552408492437739</c:v>
                </c:pt>
                <c:pt idx="46">
                  <c:v>0.70877924158540939</c:v>
                </c:pt>
                <c:pt idx="47">
                  <c:v>1.3965257351973848</c:v>
                </c:pt>
                <c:pt idx="48">
                  <c:v>1.0529596769736145</c:v>
                </c:pt>
                <c:pt idx="49">
                  <c:v>-0.36741657326937932</c:v>
                </c:pt>
                <c:pt idx="50">
                  <c:v>0.14470683395748696</c:v>
                </c:pt>
                <c:pt idx="51">
                  <c:v>3.4341130767195516</c:v>
                </c:pt>
                <c:pt idx="52">
                  <c:v>-1.5534866447114026</c:v>
                </c:pt>
                <c:pt idx="53">
                  <c:v>-2.9317746710810577</c:v>
                </c:pt>
                <c:pt idx="54">
                  <c:v>-3.1787747275145977</c:v>
                </c:pt>
                <c:pt idx="55">
                  <c:v>-3.0428818971465379</c:v>
                </c:pt>
                <c:pt idx="56">
                  <c:v>-3.7966789938732926</c:v>
                </c:pt>
                <c:pt idx="57">
                  <c:v>-4.4816464556286348</c:v>
                </c:pt>
                <c:pt idx="58">
                  <c:v>-3.9352676735570133</c:v>
                </c:pt>
                <c:pt idx="59">
                  <c:v>-3.7487134567744222</c:v>
                </c:pt>
                <c:pt idx="60">
                  <c:v>-4.4646673232918559</c:v>
                </c:pt>
                <c:pt idx="61">
                  <c:v>-4.0960764513391252</c:v>
                </c:pt>
                <c:pt idx="62">
                  <c:v>-4.1801357731060182</c:v>
                </c:pt>
                <c:pt idx="63">
                  <c:v>-3.6978785547356701</c:v>
                </c:pt>
                <c:pt idx="64">
                  <c:v>-2.8545911263753903</c:v>
                </c:pt>
                <c:pt idx="65">
                  <c:v>-2.7131737856942468</c:v>
                </c:pt>
                <c:pt idx="66">
                  <c:v>-2.0460328183969398</c:v>
                </c:pt>
                <c:pt idx="67">
                  <c:v>-0.49634446813383082</c:v>
                </c:pt>
                <c:pt idx="68">
                  <c:v>-0.25295768161362586</c:v>
                </c:pt>
                <c:pt idx="69">
                  <c:v>-1.1315799468112639</c:v>
                </c:pt>
                <c:pt idx="70">
                  <c:v>-0.65645667703733368</c:v>
                </c:pt>
                <c:pt idx="71">
                  <c:v>-1.5519056624811201</c:v>
                </c:pt>
                <c:pt idx="72">
                  <c:v>-1.421112347247889</c:v>
                </c:pt>
                <c:pt idx="73">
                  <c:v>-1.2499355392546754</c:v>
                </c:pt>
                <c:pt idx="74">
                  <c:v>-0.86380253960445663</c:v>
                </c:pt>
                <c:pt idx="75">
                  <c:v>-1.1515885701322548</c:v>
                </c:pt>
                <c:pt idx="76">
                  <c:v>-0.8005853173051356</c:v>
                </c:pt>
                <c:pt idx="77">
                  <c:v>0.20604694216795505</c:v>
                </c:pt>
                <c:pt idx="78">
                  <c:v>-1.9565426526748642E-2</c:v>
                </c:pt>
                <c:pt idx="79">
                  <c:v>-6.7409836357661956E-2</c:v>
                </c:pt>
                <c:pt idx="80">
                  <c:v>0.67385226562411693</c:v>
                </c:pt>
                <c:pt idx="81">
                  <c:v>0.9713565252912415</c:v>
                </c:pt>
                <c:pt idx="82">
                  <c:v>1.244400382439339</c:v>
                </c:pt>
                <c:pt idx="83">
                  <c:v>1.2657317004005093</c:v>
                </c:pt>
                <c:pt idx="84">
                  <c:v>1.5314671042948298</c:v>
                </c:pt>
                <c:pt idx="85">
                  <c:v>0.60938779534151832</c:v>
                </c:pt>
                <c:pt idx="86">
                  <c:v>-0.55987871386040022</c:v>
                </c:pt>
                <c:pt idx="87">
                  <c:v>-0.6428173462552067</c:v>
                </c:pt>
                <c:pt idx="88">
                  <c:v>-0.24620290877029993</c:v>
                </c:pt>
                <c:pt idx="89">
                  <c:v>-0.30917361146833938</c:v>
                </c:pt>
                <c:pt idx="90">
                  <c:v>-0.82075172027283672</c:v>
                </c:pt>
                <c:pt idx="91">
                  <c:v>-1.3996150020709517</c:v>
                </c:pt>
                <c:pt idx="92">
                  <c:v>-0.91885884324068323</c:v>
                </c:pt>
                <c:pt idx="93">
                  <c:v>3.9065168103945003E-2</c:v>
                </c:pt>
                <c:pt idx="94">
                  <c:v>0.25517471630293498</c:v>
                </c:pt>
                <c:pt idx="95">
                  <c:v>-0.45524626878871377</c:v>
                </c:pt>
                <c:pt idx="96">
                  <c:v>-0.29978213249321539</c:v>
                </c:pt>
                <c:pt idx="97">
                  <c:v>0.26666266138300143</c:v>
                </c:pt>
                <c:pt idx="98">
                  <c:v>0.15254635018166873</c:v>
                </c:pt>
                <c:pt idx="99">
                  <c:v>0.91904158106632383</c:v>
                </c:pt>
                <c:pt idx="100">
                  <c:v>1.1482968356903034</c:v>
                </c:pt>
                <c:pt idx="101">
                  <c:v>0.61288542976185578</c:v>
                </c:pt>
                <c:pt idx="102">
                  <c:v>0.66201595433246663</c:v>
                </c:pt>
                <c:pt idx="103">
                  <c:v>0.50763088632552633</c:v>
                </c:pt>
                <c:pt idx="104">
                  <c:v>0.37491102622292549</c:v>
                </c:pt>
                <c:pt idx="105">
                  <c:v>0.51799426842375429</c:v>
                </c:pt>
                <c:pt idx="106">
                  <c:v>0.92492680324497867</c:v>
                </c:pt>
                <c:pt idx="107">
                  <c:v>1.3833694108984833</c:v>
                </c:pt>
                <c:pt idx="108">
                  <c:v>1.2835671138345206</c:v>
                </c:pt>
                <c:pt idx="109">
                  <c:v>2.193774847374427</c:v>
                </c:pt>
                <c:pt idx="110">
                  <c:v>2.2385437348412482</c:v>
                </c:pt>
                <c:pt idx="111">
                  <c:v>2.5093928337111744</c:v>
                </c:pt>
                <c:pt idx="112">
                  <c:v>2.2863802296898541</c:v>
                </c:pt>
                <c:pt idx="113">
                  <c:v>2.1939593285704815</c:v>
                </c:pt>
                <c:pt idx="114">
                  <c:v>0.38997078442792543</c:v>
                </c:pt>
                <c:pt idx="115">
                  <c:v>-0.36779970295343328</c:v>
                </c:pt>
                <c:pt idx="116">
                  <c:v>0.33544801322608953</c:v>
                </c:pt>
                <c:pt idx="117">
                  <c:v>-0.39417011643497507</c:v>
                </c:pt>
                <c:pt idx="118">
                  <c:v>-1.6459050277321974</c:v>
                </c:pt>
                <c:pt idx="119">
                  <c:v>-1.3220334011363701</c:v>
                </c:pt>
                <c:pt idx="120">
                  <c:v>-1.442340329539413</c:v>
                </c:pt>
                <c:pt idx="121">
                  <c:v>-1.128645011034239</c:v>
                </c:pt>
                <c:pt idx="122">
                  <c:v>-1.0975744986402773</c:v>
                </c:pt>
                <c:pt idx="123">
                  <c:v>-0.77957951197509168</c:v>
                </c:pt>
                <c:pt idx="124">
                  <c:v>-1.5538791638152931</c:v>
                </c:pt>
                <c:pt idx="125">
                  <c:v>-1.2817644752479147</c:v>
                </c:pt>
                <c:pt idx="126">
                  <c:v>-2.1165334676406027</c:v>
                </c:pt>
                <c:pt idx="127">
                  <c:v>-3.1613309381189381</c:v>
                </c:pt>
                <c:pt idx="128">
                  <c:v>-3.5427028779806133</c:v>
                </c:pt>
                <c:pt idx="129">
                  <c:v>-2.7754394908857782</c:v>
                </c:pt>
                <c:pt idx="130">
                  <c:v>-2.3627502808315586</c:v>
                </c:pt>
                <c:pt idx="131">
                  <c:v>-2.1073022121950409</c:v>
                </c:pt>
                <c:pt idx="132">
                  <c:v>-1.3466030634043245</c:v>
                </c:pt>
                <c:pt idx="133">
                  <c:v>-2.2263801816673192</c:v>
                </c:pt>
                <c:pt idx="134">
                  <c:v>-3.6273565456759247</c:v>
                </c:pt>
                <c:pt idx="135">
                  <c:v>-3.8240557154247012</c:v>
                </c:pt>
                <c:pt idx="136">
                  <c:v>-4.7830764100022813</c:v>
                </c:pt>
                <c:pt idx="137">
                  <c:v>-5.9402372526605234</c:v>
                </c:pt>
                <c:pt idx="138">
                  <c:v>-4.9141489183902225</c:v>
                </c:pt>
                <c:pt idx="139">
                  <c:v>-5.8353345112096626</c:v>
                </c:pt>
                <c:pt idx="140">
                  <c:v>-6.6001318837867489</c:v>
                </c:pt>
                <c:pt idx="141">
                  <c:v>-5.8663144112503183</c:v>
                </c:pt>
                <c:pt idx="142">
                  <c:v>-5.3688964149265308</c:v>
                </c:pt>
                <c:pt idx="143">
                  <c:v>-4.8953098889917985</c:v>
                </c:pt>
                <c:pt idx="144">
                  <c:v>-4.5669413063929065</c:v>
                </c:pt>
                <c:pt idx="145">
                  <c:v>-4.694761685536605</c:v>
                </c:pt>
                <c:pt idx="146">
                  <c:v>-4.0127069802350013</c:v>
                </c:pt>
                <c:pt idx="147">
                  <c:v>-3.682862098266662</c:v>
                </c:pt>
                <c:pt idx="148">
                  <c:v>-4.3420317709743115</c:v>
                </c:pt>
                <c:pt idx="149">
                  <c:v>-4.9434806089594829</c:v>
                </c:pt>
                <c:pt idx="150">
                  <c:v>-6.2875950415559867</c:v>
                </c:pt>
                <c:pt idx="151">
                  <c:v>-6.8355073619358047</c:v>
                </c:pt>
                <c:pt idx="152">
                  <c:v>-7.2946212796013317</c:v>
                </c:pt>
                <c:pt idx="153">
                  <c:v>-8.9018074974445192</c:v>
                </c:pt>
                <c:pt idx="154">
                  <c:v>-9.8674159202627383</c:v>
                </c:pt>
                <c:pt idx="155">
                  <c:v>-11.910803511891734</c:v>
                </c:pt>
                <c:pt idx="156">
                  <c:v>-11.878351175224752</c:v>
                </c:pt>
                <c:pt idx="157">
                  <c:v>-11.858237563043032</c:v>
                </c:pt>
                <c:pt idx="158">
                  <c:v>-11.674613161735321</c:v>
                </c:pt>
                <c:pt idx="159">
                  <c:v>-11.836958392946945</c:v>
                </c:pt>
                <c:pt idx="160">
                  <c:v>-11.380502781475201</c:v>
                </c:pt>
                <c:pt idx="161">
                  <c:v>-11.747905237731503</c:v>
                </c:pt>
                <c:pt idx="162">
                  <c:v>-12.557852321201146</c:v>
                </c:pt>
                <c:pt idx="163">
                  <c:v>-12.653161295961596</c:v>
                </c:pt>
                <c:pt idx="164">
                  <c:v>-13.666664000038535</c:v>
                </c:pt>
                <c:pt idx="165">
                  <c:v>-13.850552046332535</c:v>
                </c:pt>
                <c:pt idx="166">
                  <c:v>-13.647741984180191</c:v>
                </c:pt>
                <c:pt idx="167">
                  <c:v>-14.103563050395536</c:v>
                </c:pt>
                <c:pt idx="168">
                  <c:v>-13.759217998756514</c:v>
                </c:pt>
                <c:pt idx="169">
                  <c:v>-13.116083456168086</c:v>
                </c:pt>
                <c:pt idx="170">
                  <c:v>-13.535292309650846</c:v>
                </c:pt>
                <c:pt idx="171">
                  <c:v>-13.259707684346667</c:v>
                </c:pt>
                <c:pt idx="172">
                  <c:v>-13.165386875631979</c:v>
                </c:pt>
                <c:pt idx="173">
                  <c:v>-13.339003414804752</c:v>
                </c:pt>
                <c:pt idx="174">
                  <c:v>-13.381073848716131</c:v>
                </c:pt>
                <c:pt idx="175">
                  <c:v>-13.110715544222392</c:v>
                </c:pt>
                <c:pt idx="176">
                  <c:v>-13.716415249416119</c:v>
                </c:pt>
                <c:pt idx="177">
                  <c:v>-13.125172570426825</c:v>
                </c:pt>
                <c:pt idx="178">
                  <c:v>-12.736313053211973</c:v>
                </c:pt>
                <c:pt idx="179">
                  <c:v>-12.288071075994029</c:v>
                </c:pt>
                <c:pt idx="180">
                  <c:v>-12.113589631008978</c:v>
                </c:pt>
                <c:pt idx="181">
                  <c:v>-13.354819907615029</c:v>
                </c:pt>
                <c:pt idx="182">
                  <c:v>-13.832233417993828</c:v>
                </c:pt>
                <c:pt idx="183">
                  <c:v>-14.357954556962605</c:v>
                </c:pt>
                <c:pt idx="184">
                  <c:v>-14.542796343177779</c:v>
                </c:pt>
                <c:pt idx="185">
                  <c:v>-14.167333012582613</c:v>
                </c:pt>
                <c:pt idx="186">
                  <c:v>-12.975856889326247</c:v>
                </c:pt>
                <c:pt idx="187">
                  <c:v>-11.753120517671693</c:v>
                </c:pt>
                <c:pt idx="188">
                  <c:v>-11.261972873194836</c:v>
                </c:pt>
                <c:pt idx="189">
                  <c:v>-10.676281825185104</c:v>
                </c:pt>
                <c:pt idx="190">
                  <c:v>-11.49734753351199</c:v>
                </c:pt>
                <c:pt idx="191">
                  <c:v>-11.113468950255552</c:v>
                </c:pt>
                <c:pt idx="192">
                  <c:v>-10.836894081332062</c:v>
                </c:pt>
                <c:pt idx="193">
                  <c:v>-10.786493597269653</c:v>
                </c:pt>
                <c:pt idx="194">
                  <c:v>-10.819150444136369</c:v>
                </c:pt>
                <c:pt idx="195">
                  <c:v>-11.427988679507385</c:v>
                </c:pt>
                <c:pt idx="196">
                  <c:v>-10.958966351968623</c:v>
                </c:pt>
                <c:pt idx="197">
                  <c:v>-11.252182019822055</c:v>
                </c:pt>
                <c:pt idx="198">
                  <c:v>-11.406789462778434</c:v>
                </c:pt>
                <c:pt idx="199">
                  <c:v>-11.957821820456767</c:v>
                </c:pt>
                <c:pt idx="200">
                  <c:v>-12.166851869370149</c:v>
                </c:pt>
                <c:pt idx="201">
                  <c:v>-11.788162260795975</c:v>
                </c:pt>
                <c:pt idx="202">
                  <c:v>-11.361038537314371</c:v>
                </c:pt>
                <c:pt idx="203">
                  <c:v>-11.014231484552202</c:v>
                </c:pt>
                <c:pt idx="204">
                  <c:v>-10.963996773340268</c:v>
                </c:pt>
                <c:pt idx="205">
                  <c:v>-12.041625161409675</c:v>
                </c:pt>
                <c:pt idx="206">
                  <c:v>-12.637389906539424</c:v>
                </c:pt>
                <c:pt idx="207">
                  <c:v>-13.527761628057435</c:v>
                </c:pt>
                <c:pt idx="208">
                  <c:v>-13.579579793878391</c:v>
                </c:pt>
                <c:pt idx="209">
                  <c:v>-14.018767077681867</c:v>
                </c:pt>
                <c:pt idx="210">
                  <c:v>-13.762066935299012</c:v>
                </c:pt>
                <c:pt idx="211">
                  <c:v>-13.519878061825745</c:v>
                </c:pt>
                <c:pt idx="212">
                  <c:v>-13.791060444038742</c:v>
                </c:pt>
                <c:pt idx="213">
                  <c:v>-13.840799031723066</c:v>
                </c:pt>
                <c:pt idx="214">
                  <c:v>-13.848107491620583</c:v>
                </c:pt>
                <c:pt idx="215">
                  <c:v>-14.365932678247644</c:v>
                </c:pt>
                <c:pt idx="216">
                  <c:v>-14.174149056845968</c:v>
                </c:pt>
                <c:pt idx="217">
                  <c:v>-14.031897152273235</c:v>
                </c:pt>
                <c:pt idx="218">
                  <c:v>-14.77891642891494</c:v>
                </c:pt>
                <c:pt idx="219">
                  <c:v>-15.407084731299856</c:v>
                </c:pt>
                <c:pt idx="220">
                  <c:v>-15.0046626313146</c:v>
                </c:pt>
                <c:pt idx="221">
                  <c:v>-14.849741941622511</c:v>
                </c:pt>
                <c:pt idx="222">
                  <c:v>-15.589712499211577</c:v>
                </c:pt>
                <c:pt idx="223">
                  <c:v>-16.511484957681507</c:v>
                </c:pt>
                <c:pt idx="224">
                  <c:v>-16.811017460626779</c:v>
                </c:pt>
                <c:pt idx="225">
                  <c:v>-16.378272010119325</c:v>
                </c:pt>
                <c:pt idx="226">
                  <c:v>-16.184647236046715</c:v>
                </c:pt>
                <c:pt idx="227">
                  <c:v>-16.030987094573405</c:v>
                </c:pt>
                <c:pt idx="228">
                  <c:v>-15.726952103040212</c:v>
                </c:pt>
                <c:pt idx="229">
                  <c:v>-15.939863779025911</c:v>
                </c:pt>
                <c:pt idx="230">
                  <c:v>-16.170142069741821</c:v>
                </c:pt>
                <c:pt idx="231">
                  <c:v>-16.74796077466759</c:v>
                </c:pt>
                <c:pt idx="232">
                  <c:v>-16.914899337093903</c:v>
                </c:pt>
                <c:pt idx="233">
                  <c:v>-17.102054288162527</c:v>
                </c:pt>
                <c:pt idx="234">
                  <c:v>-17.502496004203877</c:v>
                </c:pt>
                <c:pt idx="235">
                  <c:v>-17.600395502181033</c:v>
                </c:pt>
                <c:pt idx="236">
                  <c:v>-17.448450271757416</c:v>
                </c:pt>
                <c:pt idx="237">
                  <c:v>-17.607380734201158</c:v>
                </c:pt>
                <c:pt idx="238">
                  <c:v>-17.354401878259591</c:v>
                </c:pt>
                <c:pt idx="239">
                  <c:v>-17.336200593743971</c:v>
                </c:pt>
                <c:pt idx="240">
                  <c:v>-17.99096805229733</c:v>
                </c:pt>
                <c:pt idx="241">
                  <c:v>-17.876063155762974</c:v>
                </c:pt>
                <c:pt idx="242">
                  <c:v>-18.023992391683983</c:v>
                </c:pt>
                <c:pt idx="243">
                  <c:v>-18.222023545649346</c:v>
                </c:pt>
                <c:pt idx="244">
                  <c:v>-18.28715116380253</c:v>
                </c:pt>
                <c:pt idx="245">
                  <c:v>-18.28715116380253</c:v>
                </c:pt>
                <c:pt idx="246">
                  <c:v>-18.002894187078581</c:v>
                </c:pt>
                <c:pt idx="247">
                  <c:v>-17.712952070820151</c:v>
                </c:pt>
                <c:pt idx="248">
                  <c:v>-17.417211112236554</c:v>
                </c:pt>
                <c:pt idx="249">
                  <c:v>-17.115555334481282</c:v>
                </c:pt>
                <c:pt idx="250">
                  <c:v>-16.807866441170912</c:v>
                </c:pt>
                <c:pt idx="251">
                  <c:v>-16.494023769994328</c:v>
                </c:pt>
                <c:pt idx="252">
                  <c:v>-16.173904245394215</c:v>
                </c:pt>
                <c:pt idx="253">
                  <c:v>-15.8473823303021</c:v>
                </c:pt>
                <c:pt idx="254">
                  <c:v>-15.51432997690814</c:v>
                </c:pt>
                <c:pt idx="255">
                  <c:v>-15.174616576446303</c:v>
                </c:pt>
                <c:pt idx="256">
                  <c:v>-14.82810890797523</c:v>
                </c:pt>
                <c:pt idx="257">
                  <c:v>-14.474671086134736</c:v>
                </c:pt>
                <c:pt idx="258">
                  <c:v>-14.114164507857428</c:v>
                </c:pt>
                <c:pt idx="259">
                  <c:v>-14.114164507857428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BD-B646-A521-A58CC38C9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6694048"/>
        <c:axId val="1986696240"/>
      </c:lineChart>
      <c:dateAx>
        <c:axId val="1986694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VALUE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/dd/yy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900" b="0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696240"/>
        <c:crosses val="autoZero"/>
        <c:auto val="0"/>
        <c:lblOffset val="100"/>
        <c:baseTimeUnit val="days"/>
      </c:dateAx>
      <c:valAx>
        <c:axId val="1986696240"/>
        <c:scaling>
          <c:orientation val="minMax"/>
          <c:max val="5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6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898522195595116"/>
          <c:y val="4.6770024865397303E-2"/>
          <c:w val="0.69717334246262697"/>
          <c:h val="0.103204446056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alphaModFix amt="6000"/>
      </a:blip>
      <a:srcRect/>
      <a:stretch>
        <a:fillRect/>
      </a:stretch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n>
            <a:noFill/>
          </a:ln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400" b="1"/>
              <a:t>Cumulative Decision Attribution (%)</a:t>
            </a:r>
          </a:p>
          <a:p>
            <a:pPr>
              <a:defRPr sz="2400" b="1"/>
            </a:pPr>
            <a:endParaRPr lang="en-US" sz="24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Sheet2!$B$2</c:f>
              <c:strCache>
                <c:ptCount val="1"/>
                <c:pt idx="0">
                  <c:v>Currency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Sheet2!$B$3:$B$262</c:f>
              <c:numCache>
                <c:formatCode>0.0</c:formatCode>
                <c:ptCount val="260"/>
                <c:pt idx="0">
                  <c:v>2.0585071242097812</c:v>
                </c:pt>
                <c:pt idx="1">
                  <c:v>0.15482199940927682</c:v>
                </c:pt>
                <c:pt idx="2">
                  <c:v>2.0577897070747624</c:v>
                </c:pt>
                <c:pt idx="3">
                  <c:v>-0.15641633112107489</c:v>
                </c:pt>
                <c:pt idx="4">
                  <c:v>2.3933272699648658</c:v>
                </c:pt>
                <c:pt idx="5">
                  <c:v>2.2860066279756128</c:v>
                </c:pt>
                <c:pt idx="6">
                  <c:v>2.6180265182147258</c:v>
                </c:pt>
                <c:pt idx="7">
                  <c:v>-0.22701904523577038</c:v>
                </c:pt>
                <c:pt idx="8">
                  <c:v>-4.0727968455273107</c:v>
                </c:pt>
                <c:pt idx="9">
                  <c:v>-5.6201685129546126</c:v>
                </c:pt>
                <c:pt idx="10">
                  <c:v>-4.6085535671200404</c:v>
                </c:pt>
                <c:pt idx="11">
                  <c:v>-6.1152709510016292</c:v>
                </c:pt>
                <c:pt idx="12">
                  <c:v>-5.5248756296814854</c:v>
                </c:pt>
                <c:pt idx="13">
                  <c:v>-4.584370477531408</c:v>
                </c:pt>
                <c:pt idx="14">
                  <c:v>-8.7863673056263707</c:v>
                </c:pt>
                <c:pt idx="15">
                  <c:v>-10.846563912615128</c:v>
                </c:pt>
                <c:pt idx="16">
                  <c:v>-9.4704983294819609</c:v>
                </c:pt>
                <c:pt idx="17">
                  <c:v>-10.327603384412733</c:v>
                </c:pt>
                <c:pt idx="18">
                  <c:v>-15.558561120362238</c:v>
                </c:pt>
                <c:pt idx="19">
                  <c:v>-15.847924786850061</c:v>
                </c:pt>
                <c:pt idx="20">
                  <c:v>-15.829952614766768</c:v>
                </c:pt>
                <c:pt idx="21">
                  <c:v>-12.849145616042692</c:v>
                </c:pt>
                <c:pt idx="22">
                  <c:v>-13.206152184264697</c:v>
                </c:pt>
                <c:pt idx="23">
                  <c:v>-13.456163660842918</c:v>
                </c:pt>
                <c:pt idx="24">
                  <c:v>-21.194632071086438</c:v>
                </c:pt>
                <c:pt idx="25">
                  <c:v>-21.958465021626402</c:v>
                </c:pt>
                <c:pt idx="26">
                  <c:v>-20.99879901538543</c:v>
                </c:pt>
                <c:pt idx="27">
                  <c:v>-21.596383142052652</c:v>
                </c:pt>
                <c:pt idx="28">
                  <c:v>-21.060799918111691</c:v>
                </c:pt>
                <c:pt idx="29">
                  <c:v>-24.899421369575336</c:v>
                </c:pt>
                <c:pt idx="30">
                  <c:v>-23.863288641599038</c:v>
                </c:pt>
                <c:pt idx="31">
                  <c:v>-24.4501041179659</c:v>
                </c:pt>
                <c:pt idx="32">
                  <c:v>-24.122961960772866</c:v>
                </c:pt>
                <c:pt idx="33">
                  <c:v>-24.397895356986989</c:v>
                </c:pt>
                <c:pt idx="34">
                  <c:v>-21.108332305500955</c:v>
                </c:pt>
                <c:pt idx="35">
                  <c:v>-20.512859019957805</c:v>
                </c:pt>
                <c:pt idx="36">
                  <c:v>-21.140096416383017</c:v>
                </c:pt>
                <c:pt idx="37">
                  <c:v>-21.395732384872371</c:v>
                </c:pt>
                <c:pt idx="38">
                  <c:v>-21.049922813691996</c:v>
                </c:pt>
                <c:pt idx="39">
                  <c:v>-21.760583372590961</c:v>
                </c:pt>
                <c:pt idx="40">
                  <c:v>-21.439262993708581</c:v>
                </c:pt>
                <c:pt idx="41">
                  <c:v>-21.633972792517358</c:v>
                </c:pt>
                <c:pt idx="42">
                  <c:v>-20.974368734879089</c:v>
                </c:pt>
                <c:pt idx="43">
                  <c:v>-20.845570771027926</c:v>
                </c:pt>
                <c:pt idx="44">
                  <c:v>-20.215799784057381</c:v>
                </c:pt>
                <c:pt idx="45">
                  <c:v>-20.209633553770985</c:v>
                </c:pt>
                <c:pt idx="46">
                  <c:v>-20.243546005424889</c:v>
                </c:pt>
                <c:pt idx="47">
                  <c:v>-20.601043656260092</c:v>
                </c:pt>
                <c:pt idx="48">
                  <c:v>-20.108729035704489</c:v>
                </c:pt>
                <c:pt idx="49">
                  <c:v>-19.935239844145652</c:v>
                </c:pt>
                <c:pt idx="50">
                  <c:v>-19.721119175961949</c:v>
                </c:pt>
                <c:pt idx="51">
                  <c:v>-19.491396923524665</c:v>
                </c:pt>
                <c:pt idx="52">
                  <c:v>-19.084568832820246</c:v>
                </c:pt>
                <c:pt idx="53">
                  <c:v>-19.876683106583481</c:v>
                </c:pt>
                <c:pt idx="54">
                  <c:v>-20.096374674850889</c:v>
                </c:pt>
                <c:pt idx="55">
                  <c:v>-20.465263944639993</c:v>
                </c:pt>
                <c:pt idx="56">
                  <c:v>-20.13090161401534</c:v>
                </c:pt>
                <c:pt idx="57">
                  <c:v>-20.222518700159778</c:v>
                </c:pt>
                <c:pt idx="58">
                  <c:v>-20.225638063533658</c:v>
                </c:pt>
                <c:pt idx="59">
                  <c:v>-20.103068875659435</c:v>
                </c:pt>
                <c:pt idx="60">
                  <c:v>-20.31941706934461</c:v>
                </c:pt>
                <c:pt idx="61">
                  <c:v>-20.216190235554247</c:v>
                </c:pt>
                <c:pt idx="62">
                  <c:v>-20.082324572612709</c:v>
                </c:pt>
                <c:pt idx="63">
                  <c:v>-19.799204847668683</c:v>
                </c:pt>
                <c:pt idx="64">
                  <c:v>-21.273780083243992</c:v>
                </c:pt>
                <c:pt idx="65">
                  <c:v>-21.315445948944625</c:v>
                </c:pt>
                <c:pt idx="66">
                  <c:v>-21.148498685535394</c:v>
                </c:pt>
                <c:pt idx="67">
                  <c:v>-21.05384453667455</c:v>
                </c:pt>
                <c:pt idx="68">
                  <c:v>-20.049929511838101</c:v>
                </c:pt>
                <c:pt idx="69">
                  <c:v>-19.884352160949483</c:v>
                </c:pt>
                <c:pt idx="70">
                  <c:v>-19.389658085664195</c:v>
                </c:pt>
                <c:pt idx="71">
                  <c:v>-19.121461450007459</c:v>
                </c:pt>
                <c:pt idx="72">
                  <c:v>-19.146316195139129</c:v>
                </c:pt>
                <c:pt idx="73">
                  <c:v>-19.021015228219269</c:v>
                </c:pt>
                <c:pt idx="74">
                  <c:v>-18.892580468317707</c:v>
                </c:pt>
                <c:pt idx="75">
                  <c:v>-18.625494168634987</c:v>
                </c:pt>
                <c:pt idx="76">
                  <c:v>-16.922605675838422</c:v>
                </c:pt>
                <c:pt idx="77">
                  <c:v>-16.73800789861901</c:v>
                </c:pt>
                <c:pt idx="78">
                  <c:v>-16.707401149073984</c:v>
                </c:pt>
                <c:pt idx="79">
                  <c:v>-16.693527801338476</c:v>
                </c:pt>
                <c:pt idx="80">
                  <c:v>-16.518291821996105</c:v>
                </c:pt>
                <c:pt idx="81">
                  <c:v>-16.949600161418477</c:v>
                </c:pt>
                <c:pt idx="82">
                  <c:v>-17.288061347008092</c:v>
                </c:pt>
                <c:pt idx="83">
                  <c:v>-18.125281430440854</c:v>
                </c:pt>
                <c:pt idx="84">
                  <c:v>-17.408778295156601</c:v>
                </c:pt>
                <c:pt idx="85">
                  <c:v>-17.110879318153589</c:v>
                </c:pt>
                <c:pt idx="86">
                  <c:v>-17.218147562460043</c:v>
                </c:pt>
                <c:pt idx="87">
                  <c:v>-17.306499729633153</c:v>
                </c:pt>
                <c:pt idx="88">
                  <c:v>-17.143454887267069</c:v>
                </c:pt>
                <c:pt idx="89">
                  <c:v>-16.838955415016581</c:v>
                </c:pt>
                <c:pt idx="90">
                  <c:v>-16.310105503447968</c:v>
                </c:pt>
                <c:pt idx="91">
                  <c:v>-16.359963629645179</c:v>
                </c:pt>
                <c:pt idx="92">
                  <c:v>-16.861694548049037</c:v>
                </c:pt>
                <c:pt idx="93">
                  <c:v>-16.637250940409167</c:v>
                </c:pt>
                <c:pt idx="94">
                  <c:v>-16.89158403758978</c:v>
                </c:pt>
                <c:pt idx="95">
                  <c:v>-16.564464538160575</c:v>
                </c:pt>
                <c:pt idx="96">
                  <c:v>-15.513034046116939</c:v>
                </c:pt>
                <c:pt idx="97">
                  <c:v>-15.545217527232573</c:v>
                </c:pt>
                <c:pt idx="98">
                  <c:v>-15.156892500045124</c:v>
                </c:pt>
                <c:pt idx="99">
                  <c:v>-14.329076059004624</c:v>
                </c:pt>
                <c:pt idx="100">
                  <c:v>-14.275194224149544</c:v>
                </c:pt>
                <c:pt idx="101">
                  <c:v>-13.800446460784578</c:v>
                </c:pt>
                <c:pt idx="102">
                  <c:v>-12.957229939191256</c:v>
                </c:pt>
                <c:pt idx="103">
                  <c:v>-11.762396897176147</c:v>
                </c:pt>
                <c:pt idx="104">
                  <c:v>-10.662682619612761</c:v>
                </c:pt>
                <c:pt idx="105">
                  <c:v>-10.517129166548525</c:v>
                </c:pt>
                <c:pt idx="106">
                  <c:v>-10.566265929485574</c:v>
                </c:pt>
                <c:pt idx="107">
                  <c:v>-10.796385568005928</c:v>
                </c:pt>
                <c:pt idx="108">
                  <c:v>-10.309889088250584</c:v>
                </c:pt>
                <c:pt idx="109">
                  <c:v>-10.162538461232803</c:v>
                </c:pt>
                <c:pt idx="110">
                  <c:v>-10.589715237276486</c:v>
                </c:pt>
                <c:pt idx="111">
                  <c:v>-10.135966257691706</c:v>
                </c:pt>
                <c:pt idx="112">
                  <c:v>-9.712004041605125</c:v>
                </c:pt>
                <c:pt idx="113">
                  <c:v>-9.93661770704324</c:v>
                </c:pt>
                <c:pt idx="114">
                  <c:v>-9.7005581198595277</c:v>
                </c:pt>
                <c:pt idx="115">
                  <c:v>-9.8640551167797881</c:v>
                </c:pt>
                <c:pt idx="116">
                  <c:v>-8.4517152505798609</c:v>
                </c:pt>
                <c:pt idx="117">
                  <c:v>-6.9374052740609491</c:v>
                </c:pt>
                <c:pt idx="118">
                  <c:v>-7.717760631886156</c:v>
                </c:pt>
                <c:pt idx="119">
                  <c:v>-6.4081831605801529</c:v>
                </c:pt>
                <c:pt idx="120">
                  <c:v>-6.0138386556695096</c:v>
                </c:pt>
                <c:pt idx="121">
                  <c:v>-5.4752343253936688</c:v>
                </c:pt>
                <c:pt idx="122">
                  <c:v>-5.1815311604411791</c:v>
                </c:pt>
                <c:pt idx="123">
                  <c:v>-3.7557211542233495</c:v>
                </c:pt>
                <c:pt idx="124">
                  <c:v>-3.0915904020615601</c:v>
                </c:pt>
                <c:pt idx="125">
                  <c:v>-3.3148768939345543</c:v>
                </c:pt>
                <c:pt idx="126">
                  <c:v>-2.7100284906785155</c:v>
                </c:pt>
                <c:pt idx="127">
                  <c:v>-2.3280808634721106</c:v>
                </c:pt>
                <c:pt idx="128">
                  <c:v>-2.8601872898236742</c:v>
                </c:pt>
                <c:pt idx="129">
                  <c:v>-2.7538618774798609</c:v>
                </c:pt>
                <c:pt idx="130">
                  <c:v>-3.0656736213356433</c:v>
                </c:pt>
                <c:pt idx="131">
                  <c:v>-3.7306120045073254</c:v>
                </c:pt>
                <c:pt idx="132">
                  <c:v>-2.1186576715694394</c:v>
                </c:pt>
                <c:pt idx="133">
                  <c:v>-1.9358405753415215</c:v>
                </c:pt>
                <c:pt idx="134">
                  <c:v>-2.4605981052580503</c:v>
                </c:pt>
                <c:pt idx="135">
                  <c:v>-1.9560586206918804</c:v>
                </c:pt>
                <c:pt idx="136">
                  <c:v>-1.4465164895961093</c:v>
                </c:pt>
                <c:pt idx="137">
                  <c:v>-0.43556952100184088</c:v>
                </c:pt>
                <c:pt idx="138">
                  <c:v>-0.87868667516871068</c:v>
                </c:pt>
                <c:pt idx="139">
                  <c:v>-1.2156930038908174</c:v>
                </c:pt>
                <c:pt idx="140">
                  <c:v>-1.4156026154283612</c:v>
                </c:pt>
                <c:pt idx="141">
                  <c:v>-0.4957490261624154</c:v>
                </c:pt>
                <c:pt idx="142">
                  <c:v>-0.43308304071498899</c:v>
                </c:pt>
                <c:pt idx="143">
                  <c:v>-0.40928987313014026</c:v>
                </c:pt>
                <c:pt idx="144">
                  <c:v>-1.1833236006156143</c:v>
                </c:pt>
                <c:pt idx="145">
                  <c:v>-1.5669743468247763</c:v>
                </c:pt>
                <c:pt idx="146">
                  <c:v>-2.036030806962049</c:v>
                </c:pt>
                <c:pt idx="147">
                  <c:v>-3.9825863016933027</c:v>
                </c:pt>
                <c:pt idx="148">
                  <c:v>-3.6712936472160553</c:v>
                </c:pt>
                <c:pt idx="149">
                  <c:v>-2.2476187789869457</c:v>
                </c:pt>
                <c:pt idx="150">
                  <c:v>-2.1483333043263921</c:v>
                </c:pt>
                <c:pt idx="151">
                  <c:v>-3.9914576481989124</c:v>
                </c:pt>
                <c:pt idx="152">
                  <c:v>-4.1381952619021618</c:v>
                </c:pt>
                <c:pt idx="153">
                  <c:v>-6.1011049096276047</c:v>
                </c:pt>
                <c:pt idx="154">
                  <c:v>-4.8863195189664115</c:v>
                </c:pt>
                <c:pt idx="155">
                  <c:v>-8.3782950149395425</c:v>
                </c:pt>
                <c:pt idx="156">
                  <c:v>-8.6417974004287537</c:v>
                </c:pt>
                <c:pt idx="157">
                  <c:v>-5.8727327223930645</c:v>
                </c:pt>
                <c:pt idx="158">
                  <c:v>-5.9788642326700652</c:v>
                </c:pt>
                <c:pt idx="159">
                  <c:v>-7.3513466747885889</c:v>
                </c:pt>
                <c:pt idx="160">
                  <c:v>-5.765005914261649</c:v>
                </c:pt>
                <c:pt idx="161">
                  <c:v>-7.1897200709904228</c:v>
                </c:pt>
                <c:pt idx="162">
                  <c:v>-6.9902236764599008</c:v>
                </c:pt>
                <c:pt idx="163">
                  <c:v>-7.6261312241072927</c:v>
                </c:pt>
                <c:pt idx="164">
                  <c:v>-6.6048422383224565</c:v>
                </c:pt>
                <c:pt idx="165">
                  <c:v>-8.0364607882168801</c:v>
                </c:pt>
                <c:pt idx="166">
                  <c:v>-7.9416040508759167</c:v>
                </c:pt>
                <c:pt idx="167">
                  <c:v>-6.6034911580993967</c:v>
                </c:pt>
                <c:pt idx="168">
                  <c:v>-7.1632232591962808</c:v>
                </c:pt>
                <c:pt idx="169">
                  <c:v>-6.7511130204881216</c:v>
                </c:pt>
                <c:pt idx="170">
                  <c:v>-5.0285218340986733</c:v>
                </c:pt>
                <c:pt idx="171">
                  <c:v>-3.988098846962477</c:v>
                </c:pt>
                <c:pt idx="172">
                  <c:v>-4.0326048104695724</c:v>
                </c:pt>
                <c:pt idx="173">
                  <c:v>-2.7696995983746819</c:v>
                </c:pt>
                <c:pt idx="174">
                  <c:v>-5.5163808726448265</c:v>
                </c:pt>
                <c:pt idx="175">
                  <c:v>-5.2288550444545772</c:v>
                </c:pt>
                <c:pt idx="176">
                  <c:v>-4.7879417315065789</c:v>
                </c:pt>
                <c:pt idx="177">
                  <c:v>-5.2917231278381145</c:v>
                </c:pt>
                <c:pt idx="178">
                  <c:v>-4.250723803399282</c:v>
                </c:pt>
                <c:pt idx="179">
                  <c:v>-5.5929662509060369</c:v>
                </c:pt>
                <c:pt idx="180">
                  <c:v>-5.3893757535283013</c:v>
                </c:pt>
                <c:pt idx="181">
                  <c:v>-6.5574226167052529</c:v>
                </c:pt>
                <c:pt idx="182">
                  <c:v>-6.5229323891478934</c:v>
                </c:pt>
                <c:pt idx="183">
                  <c:v>-5.7615002177968675</c:v>
                </c:pt>
                <c:pt idx="184">
                  <c:v>-5.7739541736192201</c:v>
                </c:pt>
                <c:pt idx="185">
                  <c:v>-6.0890438616075748</c:v>
                </c:pt>
                <c:pt idx="186">
                  <c:v>-9.749699046111326</c:v>
                </c:pt>
                <c:pt idx="187">
                  <c:v>-10.315204014484856</c:v>
                </c:pt>
                <c:pt idx="188">
                  <c:v>-11.259079490899763</c:v>
                </c:pt>
                <c:pt idx="189">
                  <c:v>-12.706306231349869</c:v>
                </c:pt>
                <c:pt idx="190">
                  <c:v>-11.460420863396157</c:v>
                </c:pt>
                <c:pt idx="191">
                  <c:v>-11.691122016953818</c:v>
                </c:pt>
                <c:pt idx="192">
                  <c:v>-12.684234798356282</c:v>
                </c:pt>
                <c:pt idx="193">
                  <c:v>-12.468749623060233</c:v>
                </c:pt>
                <c:pt idx="194">
                  <c:v>-13.198175368680959</c:v>
                </c:pt>
                <c:pt idx="195">
                  <c:v>-15.522106549888699</c:v>
                </c:pt>
                <c:pt idx="196">
                  <c:v>-14.353449906555355</c:v>
                </c:pt>
                <c:pt idx="197">
                  <c:v>-13.806724945703943</c:v>
                </c:pt>
                <c:pt idx="198">
                  <c:v>-11.909955962783741</c:v>
                </c:pt>
                <c:pt idx="199">
                  <c:v>-11.872874321054294</c:v>
                </c:pt>
                <c:pt idx="200">
                  <c:v>-10.428902919075403</c:v>
                </c:pt>
                <c:pt idx="201">
                  <c:v>-9.5050949150627257</c:v>
                </c:pt>
                <c:pt idx="202">
                  <c:v>-9.3229630986704528</c:v>
                </c:pt>
                <c:pt idx="203">
                  <c:v>-9.2625211210655944</c:v>
                </c:pt>
                <c:pt idx="204">
                  <c:v>-8.9471584831616759</c:v>
                </c:pt>
                <c:pt idx="205">
                  <c:v>-9.9313182187944697</c:v>
                </c:pt>
                <c:pt idx="206">
                  <c:v>-7.5780649735958772</c:v>
                </c:pt>
                <c:pt idx="207">
                  <c:v>-9.0067559525091099</c:v>
                </c:pt>
                <c:pt idx="208">
                  <c:v>-10.817787619308435</c:v>
                </c:pt>
                <c:pt idx="209">
                  <c:v>-10.887316341491772</c:v>
                </c:pt>
                <c:pt idx="210">
                  <c:v>-8.9520040381345609</c:v>
                </c:pt>
                <c:pt idx="211">
                  <c:v>-8.8392748485839139</c:v>
                </c:pt>
                <c:pt idx="212">
                  <c:v>-8.6049308096047721</c:v>
                </c:pt>
                <c:pt idx="213">
                  <c:v>-6.4136288906806209</c:v>
                </c:pt>
                <c:pt idx="214">
                  <c:v>-5.507793223702329</c:v>
                </c:pt>
                <c:pt idx="215">
                  <c:v>-2.8201065277878223</c:v>
                </c:pt>
                <c:pt idx="216">
                  <c:v>-5.8883199229485914</c:v>
                </c:pt>
                <c:pt idx="217">
                  <c:v>-5.0146505242013539</c:v>
                </c:pt>
                <c:pt idx="218">
                  <c:v>-3.9787050018038035</c:v>
                </c:pt>
                <c:pt idx="219">
                  <c:v>-5.13974119219702</c:v>
                </c:pt>
                <c:pt idx="220">
                  <c:v>-2.7492762772163335</c:v>
                </c:pt>
                <c:pt idx="221">
                  <c:v>-1.6060568216084392</c:v>
                </c:pt>
                <c:pt idx="222">
                  <c:v>-0.36012793822548994</c:v>
                </c:pt>
                <c:pt idx="223">
                  <c:v>2.7655325018756143</c:v>
                </c:pt>
                <c:pt idx="224">
                  <c:v>2.369694267933518</c:v>
                </c:pt>
                <c:pt idx="225">
                  <c:v>3.8536190199293769</c:v>
                </c:pt>
                <c:pt idx="226">
                  <c:v>3.8877500730748276</c:v>
                </c:pt>
                <c:pt idx="227">
                  <c:v>4.3199965761682924</c:v>
                </c:pt>
                <c:pt idx="228">
                  <c:v>3.2162940273561054</c:v>
                </c:pt>
                <c:pt idx="229">
                  <c:v>3.0622984272267249</c:v>
                </c:pt>
                <c:pt idx="230">
                  <c:v>3.1219203555849688</c:v>
                </c:pt>
                <c:pt idx="231">
                  <c:v>3.0505904914754325</c:v>
                </c:pt>
                <c:pt idx="232">
                  <c:v>1.7717024816636737</c:v>
                </c:pt>
                <c:pt idx="233">
                  <c:v>1.3531388967233999</c:v>
                </c:pt>
                <c:pt idx="234">
                  <c:v>-0.21032555097494746</c:v>
                </c:pt>
                <c:pt idx="235">
                  <c:v>0.23891791937925458</c:v>
                </c:pt>
                <c:pt idx="236">
                  <c:v>-1.1671181317370836</c:v>
                </c:pt>
                <c:pt idx="237">
                  <c:v>1.4271378679423805</c:v>
                </c:pt>
                <c:pt idx="238">
                  <c:v>2.713627514793949</c:v>
                </c:pt>
                <c:pt idx="239">
                  <c:v>2.0522125026298816</c:v>
                </c:pt>
                <c:pt idx="240">
                  <c:v>3.944284805152201</c:v>
                </c:pt>
                <c:pt idx="241">
                  <c:v>5.5770179878554069</c:v>
                </c:pt>
                <c:pt idx="242">
                  <c:v>3.8202892702807447</c:v>
                </c:pt>
                <c:pt idx="243">
                  <c:v>-0.19666757665098661</c:v>
                </c:pt>
                <c:pt idx="244">
                  <c:v>1.0173954868442558</c:v>
                </c:pt>
                <c:pt idx="245">
                  <c:v>-1.1183714597310188</c:v>
                </c:pt>
                <c:pt idx="246">
                  <c:v>-1.6901617557022539</c:v>
                </c:pt>
                <c:pt idx="247">
                  <c:v>-4.4219220001449235</c:v>
                </c:pt>
                <c:pt idx="248">
                  <c:v>-4.5749391971158806</c:v>
                </c:pt>
                <c:pt idx="249">
                  <c:v>-3.5899810693014249</c:v>
                </c:pt>
                <c:pt idx="250">
                  <c:v>-5.9472953409699327</c:v>
                </c:pt>
                <c:pt idx="251">
                  <c:v>-3.2820548763725688</c:v>
                </c:pt>
                <c:pt idx="252">
                  <c:v>-4.9339121407810067</c:v>
                </c:pt>
                <c:pt idx="253">
                  <c:v>-4.810814230004552</c:v>
                </c:pt>
                <c:pt idx="254">
                  <c:v>-5.1930665631470516</c:v>
                </c:pt>
                <c:pt idx="255">
                  <c:v>-5.2153867421305433</c:v>
                </c:pt>
                <c:pt idx="256">
                  <c:v>-5.5080055772272649</c:v>
                </c:pt>
                <c:pt idx="257">
                  <c:v>-8.1526456638153224</c:v>
                </c:pt>
                <c:pt idx="258">
                  <c:v>-8.1718187739830519</c:v>
                </c:pt>
                <c:pt idx="259">
                  <c:v>-8.6845291244514637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BD-B646-A521-A58CC38C9E3E}"/>
            </c:ext>
          </c:extLst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Country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Sheet2!$C$3:$C$262</c:f>
              <c:numCache>
                <c:formatCode>0.0</c:formatCode>
                <c:ptCount val="260"/>
                <c:pt idx="0">
                  <c:v>3.7108605654619042E-2</c:v>
                </c:pt>
                <c:pt idx="1">
                  <c:v>-0.50967601346357416</c:v>
                </c:pt>
                <c:pt idx="2">
                  <c:v>-0.30302498040982906</c:v>
                </c:pt>
                <c:pt idx="3">
                  <c:v>-0.29252828224392213</c:v>
                </c:pt>
                <c:pt idx="4">
                  <c:v>-0.48637748724683705</c:v>
                </c:pt>
                <c:pt idx="5">
                  <c:v>-0.29331250622140426</c:v>
                </c:pt>
                <c:pt idx="6">
                  <c:v>7.3456670134217639E-2</c:v>
                </c:pt>
                <c:pt idx="7">
                  <c:v>0.16301113706552717</c:v>
                </c:pt>
                <c:pt idx="8">
                  <c:v>-2.5188984503812573E-2</c:v>
                </c:pt>
                <c:pt idx="9">
                  <c:v>0.16052216537508235</c:v>
                </c:pt>
                <c:pt idx="10">
                  <c:v>-0.13898930773738771</c:v>
                </c:pt>
                <c:pt idx="11">
                  <c:v>-0.10434570306800439</c:v>
                </c:pt>
                <c:pt idx="12">
                  <c:v>3.2265642927220117E-2</c:v>
                </c:pt>
                <c:pt idx="13">
                  <c:v>-6.7415726355479877E-2</c:v>
                </c:pt>
                <c:pt idx="14">
                  <c:v>-0.4307680905418142</c:v>
                </c:pt>
                <c:pt idx="15">
                  <c:v>-0.41877715684126093</c:v>
                </c:pt>
                <c:pt idx="16">
                  <c:v>-0.78728489151476133</c:v>
                </c:pt>
                <c:pt idx="17">
                  <c:v>-0.73024728467668054</c:v>
                </c:pt>
                <c:pt idx="18">
                  <c:v>-1.0503632038778061</c:v>
                </c:pt>
                <c:pt idx="19">
                  <c:v>-2.0724662604112121</c:v>
                </c:pt>
                <c:pt idx="20">
                  <c:v>-1.6022337347466324</c:v>
                </c:pt>
                <c:pt idx="21">
                  <c:v>-1.6019268435500962</c:v>
                </c:pt>
                <c:pt idx="22">
                  <c:v>-1.5590741197784208</c:v>
                </c:pt>
                <c:pt idx="23">
                  <c:v>-1.511033963689417</c:v>
                </c:pt>
                <c:pt idx="24">
                  <c:v>-1.5222722143673195</c:v>
                </c:pt>
                <c:pt idx="25">
                  <c:v>-1.8503588380473217</c:v>
                </c:pt>
                <c:pt idx="26">
                  <c:v>-2.2999577148958812</c:v>
                </c:pt>
                <c:pt idx="27">
                  <c:v>-2.3742902820646243</c:v>
                </c:pt>
                <c:pt idx="28">
                  <c:v>-2.563794744056497</c:v>
                </c:pt>
                <c:pt idx="29">
                  <c:v>-2.3122883659606583</c:v>
                </c:pt>
                <c:pt idx="30">
                  <c:v>-1.268236264028018</c:v>
                </c:pt>
                <c:pt idx="31">
                  <c:v>-1.519668138399465</c:v>
                </c:pt>
                <c:pt idx="32">
                  <c:v>-1.5265635126587775</c:v>
                </c:pt>
                <c:pt idx="33">
                  <c:v>-1.2435465821314637</c:v>
                </c:pt>
                <c:pt idx="34">
                  <c:v>-0.32661171550684076</c:v>
                </c:pt>
                <c:pt idx="35">
                  <c:v>0.29750153109188626</c:v>
                </c:pt>
                <c:pt idx="36">
                  <c:v>1.3520787489909261</c:v>
                </c:pt>
                <c:pt idx="37">
                  <c:v>0.44611108377831687</c:v>
                </c:pt>
                <c:pt idx="38">
                  <c:v>2.4675700720518723E-2</c:v>
                </c:pt>
                <c:pt idx="39">
                  <c:v>-1.9155194098292916E-2</c:v>
                </c:pt>
                <c:pt idx="40">
                  <c:v>0.29138733428567187</c:v>
                </c:pt>
                <c:pt idx="41">
                  <c:v>0.27000681395118864</c:v>
                </c:pt>
                <c:pt idx="42">
                  <c:v>0.44633254061834049</c:v>
                </c:pt>
                <c:pt idx="43">
                  <c:v>0.42238340897171534</c:v>
                </c:pt>
                <c:pt idx="44">
                  <c:v>0.83198654214546286</c:v>
                </c:pt>
                <c:pt idx="45">
                  <c:v>1.20605037050532</c:v>
                </c:pt>
                <c:pt idx="46">
                  <c:v>1.7590744225375987</c:v>
                </c:pt>
                <c:pt idx="47">
                  <c:v>1.8884749535429677</c:v>
                </c:pt>
                <c:pt idx="48">
                  <c:v>1.6125904185678694</c:v>
                </c:pt>
                <c:pt idx="49">
                  <c:v>1.2858799763291067</c:v>
                </c:pt>
                <c:pt idx="50">
                  <c:v>2.4197799682953325</c:v>
                </c:pt>
                <c:pt idx="51">
                  <c:v>3.450955757300755</c:v>
                </c:pt>
                <c:pt idx="52">
                  <c:v>2.5717912410850694</c:v>
                </c:pt>
                <c:pt idx="53">
                  <c:v>3.5455746019974779</c:v>
                </c:pt>
                <c:pt idx="54">
                  <c:v>4.0336429349891176</c:v>
                </c:pt>
                <c:pt idx="55">
                  <c:v>4.0625820678541853</c:v>
                </c:pt>
                <c:pt idx="56">
                  <c:v>4.1916250975287852</c:v>
                </c:pt>
                <c:pt idx="57">
                  <c:v>4.7593316930000995</c:v>
                </c:pt>
                <c:pt idx="58">
                  <c:v>5.4817029782712527</c:v>
                </c:pt>
                <c:pt idx="59">
                  <c:v>5.9348825111030443</c:v>
                </c:pt>
                <c:pt idx="60">
                  <c:v>5.9359063184985237</c:v>
                </c:pt>
                <c:pt idx="61">
                  <c:v>5.6347011409527195</c:v>
                </c:pt>
                <c:pt idx="62">
                  <c:v>5.3085868192738292</c:v>
                </c:pt>
                <c:pt idx="63">
                  <c:v>5.4541217650744489</c:v>
                </c:pt>
                <c:pt idx="64">
                  <c:v>5.9669547523441828</c:v>
                </c:pt>
                <c:pt idx="65">
                  <c:v>6.1162157435927327</c:v>
                </c:pt>
                <c:pt idx="66">
                  <c:v>6.6156062726406173</c:v>
                </c:pt>
                <c:pt idx="67">
                  <c:v>6.6818883646947675</c:v>
                </c:pt>
                <c:pt idx="68">
                  <c:v>5.6860751081677794</c:v>
                </c:pt>
                <c:pt idx="69">
                  <c:v>5.5916161794836956</c:v>
                </c:pt>
                <c:pt idx="70">
                  <c:v>6.3480195227180074</c:v>
                </c:pt>
                <c:pt idx="71">
                  <c:v>5.2660963371569327</c:v>
                </c:pt>
                <c:pt idx="72">
                  <c:v>5.1616632376727338</c:v>
                </c:pt>
                <c:pt idx="73">
                  <c:v>5.0781189171577168</c:v>
                </c:pt>
                <c:pt idx="74">
                  <c:v>5.3990170777683977</c:v>
                </c:pt>
                <c:pt idx="75">
                  <c:v>6.1564162947709304</c:v>
                </c:pt>
                <c:pt idx="76">
                  <c:v>5.3098207720161454</c:v>
                </c:pt>
                <c:pt idx="77">
                  <c:v>5.2419110540722214</c:v>
                </c:pt>
                <c:pt idx="78">
                  <c:v>5.9701409117276238</c:v>
                </c:pt>
                <c:pt idx="79">
                  <c:v>5.9680933513560239</c:v>
                </c:pt>
                <c:pt idx="80">
                  <c:v>6.2681804202195703</c:v>
                </c:pt>
                <c:pt idx="81">
                  <c:v>6.4983344824174392</c:v>
                </c:pt>
                <c:pt idx="82">
                  <c:v>6.9668495870278271</c:v>
                </c:pt>
                <c:pt idx="83">
                  <c:v>6.6694200001928392</c:v>
                </c:pt>
                <c:pt idx="84">
                  <c:v>6.2344150932029141</c:v>
                </c:pt>
                <c:pt idx="85">
                  <c:v>6.4662186081390001</c:v>
                </c:pt>
                <c:pt idx="86">
                  <c:v>7.9102440601579271</c:v>
                </c:pt>
                <c:pt idx="87">
                  <c:v>6.747958437434268</c:v>
                </c:pt>
                <c:pt idx="88">
                  <c:v>6.1721585465002571</c:v>
                </c:pt>
                <c:pt idx="89">
                  <c:v>6.1020536787224309</c:v>
                </c:pt>
                <c:pt idx="90">
                  <c:v>5.5340390183140657</c:v>
                </c:pt>
                <c:pt idx="91">
                  <c:v>5.2009474234829121</c:v>
                </c:pt>
                <c:pt idx="92">
                  <c:v>4.7220898338967956</c:v>
                </c:pt>
                <c:pt idx="93">
                  <c:v>5.6695564803211784</c:v>
                </c:pt>
                <c:pt idx="94">
                  <c:v>6.3587428236281811</c:v>
                </c:pt>
                <c:pt idx="95">
                  <c:v>6.7407216858436065</c:v>
                </c:pt>
                <c:pt idx="96">
                  <c:v>7.4099718857666508</c:v>
                </c:pt>
                <c:pt idx="97">
                  <c:v>6.6790219556690884</c:v>
                </c:pt>
                <c:pt idx="98">
                  <c:v>7.4671060451298041</c:v>
                </c:pt>
                <c:pt idx="99">
                  <c:v>8.666089158598588</c:v>
                </c:pt>
                <c:pt idx="100">
                  <c:v>9.1973423900111566</c:v>
                </c:pt>
                <c:pt idx="101">
                  <c:v>9.7786524309409781</c:v>
                </c:pt>
                <c:pt idx="102">
                  <c:v>9.2025416627858387</c:v>
                </c:pt>
                <c:pt idx="103">
                  <c:v>10.219524936065156</c:v>
                </c:pt>
                <c:pt idx="104">
                  <c:v>10.722927870160165</c:v>
                </c:pt>
                <c:pt idx="105">
                  <c:v>11.569236548802676</c:v>
                </c:pt>
                <c:pt idx="106">
                  <c:v>11.926451573819339</c:v>
                </c:pt>
                <c:pt idx="107">
                  <c:v>12.682392130307331</c:v>
                </c:pt>
                <c:pt idx="108">
                  <c:v>12.870261127481587</c:v>
                </c:pt>
                <c:pt idx="109">
                  <c:v>11.255399734688169</c:v>
                </c:pt>
                <c:pt idx="110">
                  <c:v>11.910932517644284</c:v>
                </c:pt>
                <c:pt idx="111">
                  <c:v>11.485028477105816</c:v>
                </c:pt>
                <c:pt idx="112">
                  <c:v>11.421284934129837</c:v>
                </c:pt>
                <c:pt idx="113">
                  <c:v>12.068820457133361</c:v>
                </c:pt>
                <c:pt idx="114">
                  <c:v>13.007031928081011</c:v>
                </c:pt>
                <c:pt idx="115">
                  <c:v>13.949142832407976</c:v>
                </c:pt>
                <c:pt idx="116">
                  <c:v>14.242806976257178</c:v>
                </c:pt>
                <c:pt idx="117">
                  <c:v>13.585024248283226</c:v>
                </c:pt>
                <c:pt idx="118">
                  <c:v>14.964511502622521</c:v>
                </c:pt>
                <c:pt idx="119">
                  <c:v>16.262048401723238</c:v>
                </c:pt>
                <c:pt idx="120">
                  <c:v>17.952973318023396</c:v>
                </c:pt>
                <c:pt idx="121">
                  <c:v>16.88658845486092</c:v>
                </c:pt>
                <c:pt idx="122">
                  <c:v>17.299851604291892</c:v>
                </c:pt>
                <c:pt idx="123">
                  <c:v>17.563170404094254</c:v>
                </c:pt>
                <c:pt idx="124">
                  <c:v>15.770358663534305</c:v>
                </c:pt>
                <c:pt idx="125">
                  <c:v>15.906186779950239</c:v>
                </c:pt>
                <c:pt idx="126">
                  <c:v>15.160122432007691</c:v>
                </c:pt>
                <c:pt idx="127">
                  <c:v>14.140704264971195</c:v>
                </c:pt>
                <c:pt idx="128">
                  <c:v>14.594161751974873</c:v>
                </c:pt>
                <c:pt idx="129">
                  <c:v>14.791902894942108</c:v>
                </c:pt>
                <c:pt idx="130">
                  <c:v>14.320441745432628</c:v>
                </c:pt>
                <c:pt idx="131">
                  <c:v>14.188983151340134</c:v>
                </c:pt>
                <c:pt idx="132">
                  <c:v>13.687966835723831</c:v>
                </c:pt>
                <c:pt idx="133">
                  <c:v>13.087149394909469</c:v>
                </c:pt>
                <c:pt idx="134">
                  <c:v>13.705375522214897</c:v>
                </c:pt>
                <c:pt idx="135">
                  <c:v>13.930401001183037</c:v>
                </c:pt>
                <c:pt idx="136">
                  <c:v>13.354264935470027</c:v>
                </c:pt>
                <c:pt idx="137">
                  <c:v>14.506523100859871</c:v>
                </c:pt>
                <c:pt idx="138">
                  <c:v>16.305171467418965</c:v>
                </c:pt>
                <c:pt idx="139">
                  <c:v>12.793385170665085</c:v>
                </c:pt>
                <c:pt idx="140">
                  <c:v>15.248254160926859</c:v>
                </c:pt>
                <c:pt idx="141">
                  <c:v>13.967447562346415</c:v>
                </c:pt>
                <c:pt idx="142">
                  <c:v>16.799510767152334</c:v>
                </c:pt>
                <c:pt idx="143">
                  <c:v>14.882801717034258</c:v>
                </c:pt>
                <c:pt idx="144">
                  <c:v>14.980534265584422</c:v>
                </c:pt>
                <c:pt idx="145">
                  <c:v>15.336359225678924</c:v>
                </c:pt>
                <c:pt idx="146">
                  <c:v>16.534243048315219</c:v>
                </c:pt>
                <c:pt idx="147">
                  <c:v>16.125049524539289</c:v>
                </c:pt>
                <c:pt idx="148">
                  <c:v>16.577936444582541</c:v>
                </c:pt>
                <c:pt idx="149">
                  <c:v>16.406700938348465</c:v>
                </c:pt>
                <c:pt idx="150">
                  <c:v>17.241510849894695</c:v>
                </c:pt>
                <c:pt idx="151">
                  <c:v>16.938037479655275</c:v>
                </c:pt>
                <c:pt idx="152">
                  <c:v>15.324163439477147</c:v>
                </c:pt>
                <c:pt idx="153">
                  <c:v>15.774229976981619</c:v>
                </c:pt>
                <c:pt idx="154">
                  <c:v>15.897673655657172</c:v>
                </c:pt>
                <c:pt idx="155">
                  <c:v>16.126188256121285</c:v>
                </c:pt>
                <c:pt idx="156">
                  <c:v>13.974447549426843</c:v>
                </c:pt>
                <c:pt idx="157">
                  <c:v>14.853598596525734</c:v>
                </c:pt>
                <c:pt idx="158">
                  <c:v>15.311810195638612</c:v>
                </c:pt>
                <c:pt idx="159">
                  <c:v>14.800999217354665</c:v>
                </c:pt>
                <c:pt idx="160">
                  <c:v>15.789193206399974</c:v>
                </c:pt>
                <c:pt idx="161">
                  <c:v>15.41374649195282</c:v>
                </c:pt>
                <c:pt idx="162">
                  <c:v>15.186037251992024</c:v>
                </c:pt>
                <c:pt idx="163">
                  <c:v>16.077899500905964</c:v>
                </c:pt>
                <c:pt idx="164">
                  <c:v>17.433855940079756</c:v>
                </c:pt>
                <c:pt idx="165">
                  <c:v>16.593705887038006</c:v>
                </c:pt>
                <c:pt idx="166">
                  <c:v>17.299583375820266</c:v>
                </c:pt>
                <c:pt idx="167">
                  <c:v>16.282293538494521</c:v>
                </c:pt>
                <c:pt idx="168">
                  <c:v>16.690294011248881</c:v>
                </c:pt>
                <c:pt idx="169">
                  <c:v>17.574527277151557</c:v>
                </c:pt>
                <c:pt idx="170">
                  <c:v>17.224335970552431</c:v>
                </c:pt>
                <c:pt idx="171">
                  <c:v>17.020113915712876</c:v>
                </c:pt>
                <c:pt idx="172">
                  <c:v>14.07217002349778</c:v>
                </c:pt>
                <c:pt idx="173">
                  <c:v>14.992963978999649</c:v>
                </c:pt>
                <c:pt idx="174">
                  <c:v>15.051548211119769</c:v>
                </c:pt>
                <c:pt idx="175">
                  <c:v>15.001268295912869</c:v>
                </c:pt>
                <c:pt idx="176">
                  <c:v>15.149875091412246</c:v>
                </c:pt>
                <c:pt idx="177">
                  <c:v>15.161039579614073</c:v>
                </c:pt>
                <c:pt idx="178">
                  <c:v>14.998759589988131</c:v>
                </c:pt>
                <c:pt idx="179">
                  <c:v>15.526224146392508</c:v>
                </c:pt>
                <c:pt idx="180">
                  <c:v>14.819761201114531</c:v>
                </c:pt>
                <c:pt idx="181">
                  <c:v>14.905992480983127</c:v>
                </c:pt>
                <c:pt idx="182">
                  <c:v>14.648171781058403</c:v>
                </c:pt>
                <c:pt idx="183">
                  <c:v>14.291760312535164</c:v>
                </c:pt>
                <c:pt idx="184">
                  <c:v>14.806941733396666</c:v>
                </c:pt>
                <c:pt idx="185">
                  <c:v>14.498051511331145</c:v>
                </c:pt>
                <c:pt idx="186">
                  <c:v>14.20788935652377</c:v>
                </c:pt>
                <c:pt idx="187">
                  <c:v>14.039047895532285</c:v>
                </c:pt>
                <c:pt idx="188">
                  <c:v>13.232141863485944</c:v>
                </c:pt>
                <c:pt idx="189">
                  <c:v>12.462922283643406</c:v>
                </c:pt>
                <c:pt idx="190">
                  <c:v>12.804081431178822</c:v>
                </c:pt>
                <c:pt idx="191">
                  <c:v>12.345315553598676</c:v>
                </c:pt>
                <c:pt idx="192">
                  <c:v>12.90695678114778</c:v>
                </c:pt>
                <c:pt idx="193">
                  <c:v>13.709714409000412</c:v>
                </c:pt>
                <c:pt idx="194">
                  <c:v>13.712823483719085</c:v>
                </c:pt>
                <c:pt idx="195">
                  <c:v>14.14463021380077</c:v>
                </c:pt>
                <c:pt idx="196">
                  <c:v>15.009361808072764</c:v>
                </c:pt>
                <c:pt idx="197">
                  <c:v>15.716684681529518</c:v>
                </c:pt>
                <c:pt idx="198">
                  <c:v>15.774432559395354</c:v>
                </c:pt>
                <c:pt idx="199">
                  <c:v>16.69092898401324</c:v>
                </c:pt>
                <c:pt idx="200">
                  <c:v>17.079690483507854</c:v>
                </c:pt>
                <c:pt idx="201">
                  <c:v>17.90013508391754</c:v>
                </c:pt>
                <c:pt idx="202">
                  <c:v>19.237420780371004</c:v>
                </c:pt>
                <c:pt idx="203">
                  <c:v>20.778367125927847</c:v>
                </c:pt>
                <c:pt idx="204">
                  <c:v>20.901627044360115</c:v>
                </c:pt>
                <c:pt idx="205">
                  <c:v>22.060352026280189</c:v>
                </c:pt>
                <c:pt idx="206">
                  <c:v>21.30714556411079</c:v>
                </c:pt>
                <c:pt idx="207">
                  <c:v>20.312050334507589</c:v>
                </c:pt>
                <c:pt idx="208">
                  <c:v>20.497938306072555</c:v>
                </c:pt>
                <c:pt idx="209">
                  <c:v>19.88913181793157</c:v>
                </c:pt>
                <c:pt idx="210">
                  <c:v>20.559574506949417</c:v>
                </c:pt>
                <c:pt idx="211">
                  <c:v>20.803316358350308</c:v>
                </c:pt>
                <c:pt idx="212">
                  <c:v>21.037648576769772</c:v>
                </c:pt>
                <c:pt idx="213">
                  <c:v>21.082506356632745</c:v>
                </c:pt>
                <c:pt idx="214">
                  <c:v>21.728822162414744</c:v>
                </c:pt>
                <c:pt idx="215">
                  <c:v>22.805231524434333</c:v>
                </c:pt>
                <c:pt idx="216">
                  <c:v>22.452153615625846</c:v>
                </c:pt>
                <c:pt idx="217">
                  <c:v>22.426965708185694</c:v>
                </c:pt>
                <c:pt idx="218">
                  <c:v>22.739313964721077</c:v>
                </c:pt>
                <c:pt idx="219">
                  <c:v>23.931429007988203</c:v>
                </c:pt>
                <c:pt idx="220">
                  <c:v>24.088995726036313</c:v>
                </c:pt>
                <c:pt idx="221">
                  <c:v>24.055246139591528</c:v>
                </c:pt>
                <c:pt idx="222">
                  <c:v>24.671483821708048</c:v>
                </c:pt>
                <c:pt idx="223">
                  <c:v>23.390865614413634</c:v>
                </c:pt>
                <c:pt idx="224">
                  <c:v>23.571284831152244</c:v>
                </c:pt>
                <c:pt idx="225">
                  <c:v>24.143570566300507</c:v>
                </c:pt>
                <c:pt idx="226">
                  <c:v>24.034211884578088</c:v>
                </c:pt>
                <c:pt idx="227">
                  <c:v>22.664571924393691</c:v>
                </c:pt>
                <c:pt idx="228">
                  <c:v>22.688141188321826</c:v>
                </c:pt>
                <c:pt idx="229">
                  <c:v>21.525288972870104</c:v>
                </c:pt>
                <c:pt idx="230">
                  <c:v>21.518210948786834</c:v>
                </c:pt>
                <c:pt idx="231">
                  <c:v>20.845353950709928</c:v>
                </c:pt>
                <c:pt idx="232">
                  <c:v>21.184517847952829</c:v>
                </c:pt>
                <c:pt idx="233">
                  <c:v>21.144623404360807</c:v>
                </c:pt>
                <c:pt idx="234">
                  <c:v>21.458616929095076</c:v>
                </c:pt>
                <c:pt idx="235">
                  <c:v>21.420220302784486</c:v>
                </c:pt>
                <c:pt idx="236">
                  <c:v>21.433460753579116</c:v>
                </c:pt>
                <c:pt idx="237">
                  <c:v>21.095043246408494</c:v>
                </c:pt>
                <c:pt idx="238">
                  <c:v>21.088700608795751</c:v>
                </c:pt>
                <c:pt idx="239">
                  <c:v>21.036271580454446</c:v>
                </c:pt>
                <c:pt idx="240">
                  <c:v>20.929851710646229</c:v>
                </c:pt>
                <c:pt idx="241">
                  <c:v>20.96739571341088</c:v>
                </c:pt>
                <c:pt idx="242">
                  <c:v>20.855206443486857</c:v>
                </c:pt>
                <c:pt idx="243">
                  <c:v>20.800413598983965</c:v>
                </c:pt>
                <c:pt idx="244">
                  <c:v>21.837822889399973</c:v>
                </c:pt>
                <c:pt idx="245">
                  <c:v>20.671489413519225</c:v>
                </c:pt>
                <c:pt idx="246">
                  <c:v>21.742313596083527</c:v>
                </c:pt>
                <c:pt idx="247">
                  <c:v>21.828935713398199</c:v>
                </c:pt>
                <c:pt idx="248">
                  <c:v>21.472425290557055</c:v>
                </c:pt>
                <c:pt idx="249">
                  <c:v>22.413465971181893</c:v>
                </c:pt>
                <c:pt idx="250">
                  <c:v>22.630246148922968</c:v>
                </c:pt>
                <c:pt idx="251">
                  <c:v>23.177828204829652</c:v>
                </c:pt>
                <c:pt idx="252">
                  <c:v>22.956140252591112</c:v>
                </c:pt>
                <c:pt idx="253">
                  <c:v>24.244469720070736</c:v>
                </c:pt>
                <c:pt idx="254">
                  <c:v>24.231606984283189</c:v>
                </c:pt>
                <c:pt idx="255">
                  <c:v>24.231709813303041</c:v>
                </c:pt>
                <c:pt idx="256">
                  <c:v>23.8193214277841</c:v>
                </c:pt>
                <c:pt idx="257">
                  <c:v>24.166908472995409</c:v>
                </c:pt>
                <c:pt idx="258">
                  <c:v>24.935974276773393</c:v>
                </c:pt>
                <c:pt idx="259">
                  <c:v>25.028466093826708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BD-B646-A521-A58CC38C9E3E}"/>
            </c:ext>
          </c:extLst>
        </c:ser>
        <c:ser>
          <c:idx val="2"/>
          <c:order val="2"/>
          <c:tx>
            <c:strRef>
              <c:f>Sheet2!$D$2</c:f>
              <c:strCache>
                <c:ptCount val="1"/>
                <c:pt idx="0">
                  <c:v>Sector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Sheet2!$D$3:$D$262</c:f>
              <c:numCache>
                <c:formatCode>0.0</c:formatCode>
                <c:ptCount val="260"/>
                <c:pt idx="0">
                  <c:v>-0.37787841331802596</c:v>
                </c:pt>
                <c:pt idx="1">
                  <c:v>-0.25602861858171766</c:v>
                </c:pt>
                <c:pt idx="2">
                  <c:v>-7.8456987555122648E-2</c:v>
                </c:pt>
                <c:pt idx="3">
                  <c:v>-1.5192984406951493E-2</c:v>
                </c:pt>
                <c:pt idx="4">
                  <c:v>0.13006680486696176</c:v>
                </c:pt>
                <c:pt idx="5">
                  <c:v>6.1250037393929313E-2</c:v>
                </c:pt>
                <c:pt idx="6">
                  <c:v>0.171211622678763</c:v>
                </c:pt>
                <c:pt idx="7">
                  <c:v>1.8964060472145494E-2</c:v>
                </c:pt>
                <c:pt idx="8">
                  <c:v>-7.0631750962996342E-2</c:v>
                </c:pt>
                <c:pt idx="9">
                  <c:v>-0.21836228289864101</c:v>
                </c:pt>
                <c:pt idx="10">
                  <c:v>-9.1043433973685195E-2</c:v>
                </c:pt>
                <c:pt idx="11">
                  <c:v>-9.0282985964952323E-2</c:v>
                </c:pt>
                <c:pt idx="12">
                  <c:v>-0.22170584738637911</c:v>
                </c:pt>
                <c:pt idx="13">
                  <c:v>-0.30917870536960479</c:v>
                </c:pt>
                <c:pt idx="14">
                  <c:v>-0.37307144729469</c:v>
                </c:pt>
                <c:pt idx="15">
                  <c:v>-0.40813285776386354</c:v>
                </c:pt>
                <c:pt idx="16">
                  <c:v>-0.31850594281563749</c:v>
                </c:pt>
                <c:pt idx="17">
                  <c:v>-0.32045540228723124</c:v>
                </c:pt>
                <c:pt idx="18">
                  <c:v>-0.39188691449721325</c:v>
                </c:pt>
                <c:pt idx="19">
                  <c:v>-0.4183341765109968</c:v>
                </c:pt>
                <c:pt idx="20">
                  <c:v>-0.4731494404476061</c:v>
                </c:pt>
                <c:pt idx="21">
                  <c:v>-0.46116936908041373</c:v>
                </c:pt>
                <c:pt idx="22">
                  <c:v>-0.5089316606712484</c:v>
                </c:pt>
                <c:pt idx="23">
                  <c:v>-0.46147571452888003</c:v>
                </c:pt>
                <c:pt idx="24">
                  <c:v>-0.44167047625738254</c:v>
                </c:pt>
                <c:pt idx="25">
                  <c:v>-0.42787603422539489</c:v>
                </c:pt>
                <c:pt idx="26">
                  <c:v>-0.33311590411000824</c:v>
                </c:pt>
                <c:pt idx="27">
                  <c:v>-0.20611951452655652</c:v>
                </c:pt>
                <c:pt idx="28">
                  <c:v>0.10146790747344658</c:v>
                </c:pt>
                <c:pt idx="29">
                  <c:v>0.21105349999229528</c:v>
                </c:pt>
                <c:pt idx="30">
                  <c:v>0.3961157675120941</c:v>
                </c:pt>
                <c:pt idx="31">
                  <c:v>0.34512901373854477</c:v>
                </c:pt>
                <c:pt idx="32">
                  <c:v>0.41191675506608383</c:v>
                </c:pt>
                <c:pt idx="33">
                  <c:v>0.47128662235925067</c:v>
                </c:pt>
                <c:pt idx="34">
                  <c:v>0.67267896767287194</c:v>
                </c:pt>
                <c:pt idx="35">
                  <c:v>0.64164931943037939</c:v>
                </c:pt>
                <c:pt idx="36">
                  <c:v>0.52361286884419034</c:v>
                </c:pt>
                <c:pt idx="37">
                  <c:v>0.52996853436230973</c:v>
                </c:pt>
                <c:pt idx="38">
                  <c:v>0.29596042344979523</c:v>
                </c:pt>
                <c:pt idx="39">
                  <c:v>0.39434796722600018</c:v>
                </c:pt>
                <c:pt idx="40">
                  <c:v>0.4216071005286457</c:v>
                </c:pt>
                <c:pt idx="41">
                  <c:v>0.46077680417320765</c:v>
                </c:pt>
                <c:pt idx="42">
                  <c:v>0.42921758369957952</c:v>
                </c:pt>
                <c:pt idx="43">
                  <c:v>0.45259103555007396</c:v>
                </c:pt>
                <c:pt idx="44">
                  <c:v>0.51782739350097784</c:v>
                </c:pt>
                <c:pt idx="45">
                  <c:v>0.54839548401845639</c:v>
                </c:pt>
                <c:pt idx="46">
                  <c:v>0.57265689247780016</c:v>
                </c:pt>
                <c:pt idx="47">
                  <c:v>0.51731653207441286</c:v>
                </c:pt>
                <c:pt idx="48">
                  <c:v>0.47137404041953146</c:v>
                </c:pt>
                <c:pt idx="49">
                  <c:v>0.46909274522088484</c:v>
                </c:pt>
                <c:pt idx="50">
                  <c:v>0.32124749104756734</c:v>
                </c:pt>
                <c:pt idx="51">
                  <c:v>0.28399686702818516</c:v>
                </c:pt>
                <c:pt idx="52">
                  <c:v>0.15002647362067467</c:v>
                </c:pt>
                <c:pt idx="53">
                  <c:v>2.7786034381349634E-2</c:v>
                </c:pt>
                <c:pt idx="54">
                  <c:v>2.7019278079936315E-2</c:v>
                </c:pt>
                <c:pt idx="55">
                  <c:v>-6.3612228647022873E-2</c:v>
                </c:pt>
                <c:pt idx="56">
                  <c:v>-2.8300504287554595E-2</c:v>
                </c:pt>
                <c:pt idx="57">
                  <c:v>-2.0991289307228489E-2</c:v>
                </c:pt>
                <c:pt idx="58">
                  <c:v>-8.6827978872052181E-2</c:v>
                </c:pt>
                <c:pt idx="59">
                  <c:v>-0.13949710740115484</c:v>
                </c:pt>
                <c:pt idx="60">
                  <c:v>-0.18147223173241867</c:v>
                </c:pt>
                <c:pt idx="61">
                  <c:v>-4.9527210570463498E-2</c:v>
                </c:pt>
                <c:pt idx="62">
                  <c:v>7.8076171304815034E-2</c:v>
                </c:pt>
                <c:pt idx="63">
                  <c:v>0.13490291692377032</c:v>
                </c:pt>
                <c:pt idx="64">
                  <c:v>0.11302516515356897</c:v>
                </c:pt>
                <c:pt idx="65">
                  <c:v>0.10403797409384774</c:v>
                </c:pt>
                <c:pt idx="66">
                  <c:v>0.187653193757638</c:v>
                </c:pt>
                <c:pt idx="67">
                  <c:v>0.2670576423024893</c:v>
                </c:pt>
                <c:pt idx="68">
                  <c:v>0.14312796686584739</c:v>
                </c:pt>
                <c:pt idx="69">
                  <c:v>8.3378205739697897E-2</c:v>
                </c:pt>
                <c:pt idx="70">
                  <c:v>5.1955367465607472E-2</c:v>
                </c:pt>
                <c:pt idx="71">
                  <c:v>7.7665544174866374E-2</c:v>
                </c:pt>
                <c:pt idx="72">
                  <c:v>0.13477972655255166</c:v>
                </c:pt>
                <c:pt idx="73">
                  <c:v>0.11222877013640198</c:v>
                </c:pt>
                <c:pt idx="74">
                  <c:v>0.17877794315536444</c:v>
                </c:pt>
                <c:pt idx="75">
                  <c:v>0.37874624312225746</c:v>
                </c:pt>
                <c:pt idx="76">
                  <c:v>0.3180952541569011</c:v>
                </c:pt>
                <c:pt idx="77">
                  <c:v>0.42645772008670479</c:v>
                </c:pt>
                <c:pt idx="78">
                  <c:v>0.42645772008670479</c:v>
                </c:pt>
                <c:pt idx="79">
                  <c:v>0.41681179475909924</c:v>
                </c:pt>
                <c:pt idx="80">
                  <c:v>0.42624108590162302</c:v>
                </c:pt>
                <c:pt idx="81">
                  <c:v>0.16552587935627261</c:v>
                </c:pt>
                <c:pt idx="82">
                  <c:v>-5.5312290628251048E-3</c:v>
                </c:pt>
                <c:pt idx="83">
                  <c:v>-7.4513077468572719E-2</c:v>
                </c:pt>
                <c:pt idx="84">
                  <c:v>-0.18656001510099018</c:v>
                </c:pt>
                <c:pt idx="85">
                  <c:v>-5.2606041870985276E-2</c:v>
                </c:pt>
                <c:pt idx="86">
                  <c:v>-9.5579521843069171E-2</c:v>
                </c:pt>
                <c:pt idx="87">
                  <c:v>2.6880963929019508E-2</c:v>
                </c:pt>
                <c:pt idx="88">
                  <c:v>9.278900961985137E-3</c:v>
                </c:pt>
                <c:pt idx="89">
                  <c:v>3.4356986075380958E-2</c:v>
                </c:pt>
                <c:pt idx="90">
                  <c:v>9.0087105556057478E-2</c:v>
                </c:pt>
                <c:pt idx="91">
                  <c:v>0.11202054244010706</c:v>
                </c:pt>
                <c:pt idx="92">
                  <c:v>-0.1135951625231596</c:v>
                </c:pt>
                <c:pt idx="93">
                  <c:v>-3.7687733624700903E-2</c:v>
                </c:pt>
                <c:pt idx="94">
                  <c:v>9.3125692637692437E-2</c:v>
                </c:pt>
                <c:pt idx="95">
                  <c:v>3.4269190820152673E-2</c:v>
                </c:pt>
                <c:pt idx="96">
                  <c:v>2.177972438689979E-2</c:v>
                </c:pt>
                <c:pt idx="97">
                  <c:v>2.8625900455569342E-2</c:v>
                </c:pt>
                <c:pt idx="98">
                  <c:v>0.19777236171389045</c:v>
                </c:pt>
                <c:pt idx="99">
                  <c:v>0.19679933076596323</c:v>
                </c:pt>
                <c:pt idx="100">
                  <c:v>0.29725948910598521</c:v>
                </c:pt>
                <c:pt idx="101">
                  <c:v>0.3992461895294046</c:v>
                </c:pt>
                <c:pt idx="102">
                  <c:v>0.41706634163042389</c:v>
                </c:pt>
                <c:pt idx="103">
                  <c:v>0.53139515693775197</c:v>
                </c:pt>
                <c:pt idx="104">
                  <c:v>0.48439322057050083</c:v>
                </c:pt>
                <c:pt idx="105">
                  <c:v>0.49019956110048968</c:v>
                </c:pt>
                <c:pt idx="106">
                  <c:v>0.46732741851424753</c:v>
                </c:pt>
                <c:pt idx="107">
                  <c:v>0.57680755630758251</c:v>
                </c:pt>
                <c:pt idx="108">
                  <c:v>0.57680755630758251</c:v>
                </c:pt>
                <c:pt idx="109">
                  <c:v>0.5768075563075854</c:v>
                </c:pt>
                <c:pt idx="110">
                  <c:v>0.75421833915355618</c:v>
                </c:pt>
                <c:pt idx="111">
                  <c:v>0.85369189340318874</c:v>
                </c:pt>
                <c:pt idx="112">
                  <c:v>0.84438171013381869</c:v>
                </c:pt>
                <c:pt idx="113">
                  <c:v>0.82015975649636408</c:v>
                </c:pt>
                <c:pt idx="114">
                  <c:v>0.99730794481627139</c:v>
                </c:pt>
                <c:pt idx="115">
                  <c:v>0.99730794481627427</c:v>
                </c:pt>
                <c:pt idx="116">
                  <c:v>0.97992080041170104</c:v>
                </c:pt>
                <c:pt idx="117">
                  <c:v>1.1366983770044659</c:v>
                </c:pt>
                <c:pt idx="118">
                  <c:v>1.1003404082951953</c:v>
                </c:pt>
                <c:pt idx="119">
                  <c:v>1.0980743461194074</c:v>
                </c:pt>
                <c:pt idx="120">
                  <c:v>1.2481203681488229</c:v>
                </c:pt>
                <c:pt idx="121">
                  <c:v>1.1208745435991119</c:v>
                </c:pt>
                <c:pt idx="122">
                  <c:v>1.1106073834737029</c:v>
                </c:pt>
                <c:pt idx="123">
                  <c:v>1.1410120496976839</c:v>
                </c:pt>
                <c:pt idx="124">
                  <c:v>1.3338182195609916</c:v>
                </c:pt>
                <c:pt idx="125">
                  <c:v>1.4874909955107543</c:v>
                </c:pt>
                <c:pt idx="126">
                  <c:v>1.4860221890379071</c:v>
                </c:pt>
                <c:pt idx="127">
                  <c:v>1.5452137049580148</c:v>
                </c:pt>
                <c:pt idx="128">
                  <c:v>1.4651522088235285</c:v>
                </c:pt>
                <c:pt idx="129">
                  <c:v>1.3073404541229097</c:v>
                </c:pt>
                <c:pt idx="130">
                  <c:v>1.2782337033848066</c:v>
                </c:pt>
                <c:pt idx="131">
                  <c:v>1.3883690981171461</c:v>
                </c:pt>
                <c:pt idx="132">
                  <c:v>1.4956855857149347</c:v>
                </c:pt>
                <c:pt idx="133">
                  <c:v>1.5112460739966149</c:v>
                </c:pt>
                <c:pt idx="134">
                  <c:v>1.5469224147396359</c:v>
                </c:pt>
                <c:pt idx="135">
                  <c:v>1.7232717853964221</c:v>
                </c:pt>
                <c:pt idx="136">
                  <c:v>1.6404518009760058</c:v>
                </c:pt>
                <c:pt idx="137">
                  <c:v>1.5807294652391115</c:v>
                </c:pt>
                <c:pt idx="138">
                  <c:v>1.6668648476042924</c:v>
                </c:pt>
                <c:pt idx="139">
                  <c:v>1.7314364525586865</c:v>
                </c:pt>
                <c:pt idx="140">
                  <c:v>2.0547520152644836</c:v>
                </c:pt>
                <c:pt idx="141">
                  <c:v>1.8869312613602538</c:v>
                </c:pt>
                <c:pt idx="142">
                  <c:v>1.7028817759604735</c:v>
                </c:pt>
                <c:pt idx="143">
                  <c:v>1.3649140296474518</c:v>
                </c:pt>
                <c:pt idx="144">
                  <c:v>1.3395026667862324</c:v>
                </c:pt>
                <c:pt idx="145">
                  <c:v>1.4375933112329244</c:v>
                </c:pt>
                <c:pt idx="146">
                  <c:v>1.2742651440933275</c:v>
                </c:pt>
                <c:pt idx="147">
                  <c:v>1.4402199785497358</c:v>
                </c:pt>
                <c:pt idx="148">
                  <c:v>1.5045252693418762</c:v>
                </c:pt>
                <c:pt idx="149">
                  <c:v>1.5667296422311139</c:v>
                </c:pt>
                <c:pt idx="150">
                  <c:v>1.5584520749068085</c:v>
                </c:pt>
                <c:pt idx="151">
                  <c:v>1.8913631281934173</c:v>
                </c:pt>
                <c:pt idx="152">
                  <c:v>1.7578849934942533</c:v>
                </c:pt>
                <c:pt idx="153">
                  <c:v>1.8432710240450307</c:v>
                </c:pt>
                <c:pt idx="154">
                  <c:v>1.304123252648006</c:v>
                </c:pt>
                <c:pt idx="155">
                  <c:v>1.6629276736435585</c:v>
                </c:pt>
                <c:pt idx="156">
                  <c:v>1.8092523016080591</c:v>
                </c:pt>
                <c:pt idx="157">
                  <c:v>1.8966712019070939</c:v>
                </c:pt>
                <c:pt idx="158">
                  <c:v>1.746098014993537</c:v>
                </c:pt>
                <c:pt idx="159">
                  <c:v>1.8140239723648823</c:v>
                </c:pt>
                <c:pt idx="160">
                  <c:v>1.7558905738435628</c:v>
                </c:pt>
                <c:pt idx="161">
                  <c:v>1.8995081906739844</c:v>
                </c:pt>
                <c:pt idx="162">
                  <c:v>1.9690602013902063</c:v>
                </c:pt>
                <c:pt idx="163">
                  <c:v>2.1568704133675523</c:v>
                </c:pt>
                <c:pt idx="164">
                  <c:v>2.4043767115279051</c:v>
                </c:pt>
                <c:pt idx="165">
                  <c:v>2.3246689220143537</c:v>
                </c:pt>
                <c:pt idx="166">
                  <c:v>2.2195909702518692</c:v>
                </c:pt>
                <c:pt idx="167">
                  <c:v>2.0288714366239198</c:v>
                </c:pt>
                <c:pt idx="168">
                  <c:v>1.8879889821375506</c:v>
                </c:pt>
                <c:pt idx="169">
                  <c:v>1.9708990846646566</c:v>
                </c:pt>
                <c:pt idx="170">
                  <c:v>2.0519046101495255</c:v>
                </c:pt>
                <c:pt idx="171">
                  <c:v>2.0398384398929084</c:v>
                </c:pt>
                <c:pt idx="172">
                  <c:v>2.009792643838888</c:v>
                </c:pt>
                <c:pt idx="173">
                  <c:v>2.042387390117804</c:v>
                </c:pt>
                <c:pt idx="174">
                  <c:v>2.2035928107745701</c:v>
                </c:pt>
                <c:pt idx="175">
                  <c:v>2.3542278108504142</c:v>
                </c:pt>
                <c:pt idx="176">
                  <c:v>2.4421797137431591</c:v>
                </c:pt>
                <c:pt idx="177">
                  <c:v>2.3543035858066035</c:v>
                </c:pt>
                <c:pt idx="178">
                  <c:v>2.43150984251126</c:v>
                </c:pt>
                <c:pt idx="179">
                  <c:v>2.4233677336312258</c:v>
                </c:pt>
                <c:pt idx="180">
                  <c:v>2.4029607700069553</c:v>
                </c:pt>
                <c:pt idx="181">
                  <c:v>2.3547057677220073</c:v>
                </c:pt>
                <c:pt idx="182">
                  <c:v>2.3185711690664865</c:v>
                </c:pt>
                <c:pt idx="183">
                  <c:v>2.2359335688613728</c:v>
                </c:pt>
                <c:pt idx="184">
                  <c:v>2.2504914016606627</c:v>
                </c:pt>
                <c:pt idx="185">
                  <c:v>2.3144048654037404</c:v>
                </c:pt>
                <c:pt idx="186">
                  <c:v>2.3006218203489324</c:v>
                </c:pt>
                <c:pt idx="187">
                  <c:v>2.2491273217689169</c:v>
                </c:pt>
                <c:pt idx="188">
                  <c:v>2.2720038165935241</c:v>
                </c:pt>
                <c:pt idx="189">
                  <c:v>2.2906774534324486</c:v>
                </c:pt>
                <c:pt idx="190">
                  <c:v>2.2790467727103891</c:v>
                </c:pt>
                <c:pt idx="191">
                  <c:v>2.2093393634800051</c:v>
                </c:pt>
                <c:pt idx="192">
                  <c:v>2.1551715671511378</c:v>
                </c:pt>
                <c:pt idx="193">
                  <c:v>2.1068246075585817</c:v>
                </c:pt>
                <c:pt idx="194">
                  <c:v>2.2367102718076519</c:v>
                </c:pt>
                <c:pt idx="195">
                  <c:v>2.2834532727261054</c:v>
                </c:pt>
                <c:pt idx="196">
                  <c:v>2.4127725617800704</c:v>
                </c:pt>
                <c:pt idx="197">
                  <c:v>2.3080400805669115</c:v>
                </c:pt>
                <c:pt idx="198">
                  <c:v>2.1673017758923123</c:v>
                </c:pt>
                <c:pt idx="199">
                  <c:v>2.1089606461756398</c:v>
                </c:pt>
                <c:pt idx="200">
                  <c:v>2.0829343018696811</c:v>
                </c:pt>
                <c:pt idx="201">
                  <c:v>2.1221024482691351</c:v>
                </c:pt>
                <c:pt idx="202">
                  <c:v>2.1531371980431664</c:v>
                </c:pt>
                <c:pt idx="203">
                  <c:v>2.1870253850618493</c:v>
                </c:pt>
                <c:pt idx="204">
                  <c:v>2.2076065198375026</c:v>
                </c:pt>
                <c:pt idx="205">
                  <c:v>2.1579868836029248</c:v>
                </c:pt>
                <c:pt idx="206">
                  <c:v>2.1965185482501441</c:v>
                </c:pt>
                <c:pt idx="207">
                  <c:v>2.2402019407386549</c:v>
                </c:pt>
                <c:pt idx="208">
                  <c:v>2.3163748207839818</c:v>
                </c:pt>
                <c:pt idx="209">
                  <c:v>2.2404758488362524</c:v>
                </c:pt>
                <c:pt idx="210">
                  <c:v>2.1567614045314247</c:v>
                </c:pt>
                <c:pt idx="211">
                  <c:v>2.1552645493256444</c:v>
                </c:pt>
                <c:pt idx="212">
                  <c:v>2.1617907614501748</c:v>
                </c:pt>
                <c:pt idx="213">
                  <c:v>2.1777989873530577</c:v>
                </c:pt>
                <c:pt idx="214">
                  <c:v>2.2522765421853599</c:v>
                </c:pt>
                <c:pt idx="215">
                  <c:v>2.4196212121414011</c:v>
                </c:pt>
                <c:pt idx="216">
                  <c:v>2.5529659335838621</c:v>
                </c:pt>
                <c:pt idx="217">
                  <c:v>2.5774255536971045</c:v>
                </c:pt>
                <c:pt idx="218">
                  <c:v>2.5809913052219269</c:v>
                </c:pt>
                <c:pt idx="219">
                  <c:v>2.6858791227804311</c:v>
                </c:pt>
                <c:pt idx="220">
                  <c:v>2.5944954705374808</c:v>
                </c:pt>
                <c:pt idx="221">
                  <c:v>2.5958915996653849</c:v>
                </c:pt>
                <c:pt idx="222">
                  <c:v>2.6700157106230082</c:v>
                </c:pt>
                <c:pt idx="223">
                  <c:v>2.6407037243511775</c:v>
                </c:pt>
                <c:pt idx="224">
                  <c:v>2.4688451208379734</c:v>
                </c:pt>
                <c:pt idx="225">
                  <c:v>2.4960229902831133</c:v>
                </c:pt>
                <c:pt idx="226">
                  <c:v>2.5508785027512682</c:v>
                </c:pt>
                <c:pt idx="227">
                  <c:v>2.6396931576583631</c:v>
                </c:pt>
                <c:pt idx="228">
                  <c:v>2.6375191253063481</c:v>
                </c:pt>
                <c:pt idx="229">
                  <c:v>2.5887143134985982</c:v>
                </c:pt>
                <c:pt idx="230">
                  <c:v>2.5791029866606139</c:v>
                </c:pt>
                <c:pt idx="231">
                  <c:v>2.3952630621522637</c:v>
                </c:pt>
                <c:pt idx="232">
                  <c:v>2.2512291301597669</c:v>
                </c:pt>
                <c:pt idx="233">
                  <c:v>2.0740823891166373</c:v>
                </c:pt>
                <c:pt idx="234">
                  <c:v>1.957533625439233</c:v>
                </c:pt>
                <c:pt idx="235">
                  <c:v>1.8978368714838847</c:v>
                </c:pt>
                <c:pt idx="236">
                  <c:v>1.9270773194876207</c:v>
                </c:pt>
                <c:pt idx="237">
                  <c:v>1.8136794496210211</c:v>
                </c:pt>
                <c:pt idx="238">
                  <c:v>1.7691718322373013</c:v>
                </c:pt>
                <c:pt idx="239">
                  <c:v>1.7936249840182115</c:v>
                </c:pt>
                <c:pt idx="240">
                  <c:v>1.7343940645442255</c:v>
                </c:pt>
                <c:pt idx="241">
                  <c:v>1.8791015491891085</c:v>
                </c:pt>
                <c:pt idx="242">
                  <c:v>1.9132597082395111</c:v>
                </c:pt>
                <c:pt idx="243">
                  <c:v>1.9701953809564954</c:v>
                </c:pt>
                <c:pt idx="244">
                  <c:v>1.9428841280167199</c:v>
                </c:pt>
                <c:pt idx="245">
                  <c:v>2.0038203479622867</c:v>
                </c:pt>
                <c:pt idx="246">
                  <c:v>2.0052886552987621</c:v>
                </c:pt>
                <c:pt idx="247">
                  <c:v>2.1011504141867352</c:v>
                </c:pt>
                <c:pt idx="248">
                  <c:v>2.1118361076910839</c:v>
                </c:pt>
                <c:pt idx="249">
                  <c:v>2.1299331492579396</c:v>
                </c:pt>
                <c:pt idx="250">
                  <c:v>2.1477097692806675</c:v>
                </c:pt>
                <c:pt idx="251">
                  <c:v>2.1104497436130867</c:v>
                </c:pt>
                <c:pt idx="252">
                  <c:v>2.122897369576858</c:v>
                </c:pt>
                <c:pt idx="253">
                  <c:v>2.0698174394938995</c:v>
                </c:pt>
                <c:pt idx="254">
                  <c:v>2.0924138719739638</c:v>
                </c:pt>
                <c:pt idx="255">
                  <c:v>2.0937773199442042</c:v>
                </c:pt>
                <c:pt idx="256">
                  <c:v>2.1024073031407076</c:v>
                </c:pt>
                <c:pt idx="257">
                  <c:v>2.1529622824150039</c:v>
                </c:pt>
                <c:pt idx="258">
                  <c:v>2.1644289512905921</c:v>
                </c:pt>
                <c:pt idx="259">
                  <c:v>2.1125064137991734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BD-B646-A521-A58CC38C9E3E}"/>
            </c:ext>
          </c:extLst>
        </c:ser>
        <c:ser>
          <c:idx val="3"/>
          <c:order val="3"/>
          <c:tx>
            <c:strRef>
              <c:f>Sheet2!$E$2</c:f>
              <c:strCache>
                <c:ptCount val="1"/>
                <c:pt idx="0">
                  <c:v>Industry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Sheet2!$E$3:$E$262</c:f>
              <c:numCache>
                <c:formatCode>0.0</c:formatCode>
                <c:ptCount val="260"/>
                <c:pt idx="0">
                  <c:v>0.48669601062853207</c:v>
                </c:pt>
                <c:pt idx="1">
                  <c:v>-3.4741787236902688E-3</c:v>
                </c:pt>
                <c:pt idx="2">
                  <c:v>-4.6182484765192378E-2</c:v>
                </c:pt>
                <c:pt idx="3">
                  <c:v>-9.5501803363339466E-2</c:v>
                </c:pt>
                <c:pt idx="4">
                  <c:v>0.23931030157019073</c:v>
                </c:pt>
                <c:pt idx="5">
                  <c:v>0.18841492114942238</c:v>
                </c:pt>
                <c:pt idx="6">
                  <c:v>1.561107894579691</c:v>
                </c:pt>
                <c:pt idx="7">
                  <c:v>1.0372861776498556</c:v>
                </c:pt>
                <c:pt idx="8">
                  <c:v>-0.2492506836890529</c:v>
                </c:pt>
                <c:pt idx="9">
                  <c:v>-0.32467948858689422</c:v>
                </c:pt>
                <c:pt idx="10">
                  <c:v>-0.32281277492955063</c:v>
                </c:pt>
                <c:pt idx="11">
                  <c:v>0.20625100180838363</c:v>
                </c:pt>
                <c:pt idx="12">
                  <c:v>-0.55502167568020733</c:v>
                </c:pt>
                <c:pt idx="13">
                  <c:v>-2.2284564479812259</c:v>
                </c:pt>
                <c:pt idx="14">
                  <c:v>-2.8203459156354231</c:v>
                </c:pt>
                <c:pt idx="15">
                  <c:v>-3.358096805273433</c:v>
                </c:pt>
                <c:pt idx="16">
                  <c:v>-2.4312201723356779</c:v>
                </c:pt>
                <c:pt idx="17">
                  <c:v>-0.98120742595499877</c:v>
                </c:pt>
                <c:pt idx="18">
                  <c:v>-1.201078211756085</c:v>
                </c:pt>
                <c:pt idx="19">
                  <c:v>-1.5282622069971521</c:v>
                </c:pt>
                <c:pt idx="20">
                  <c:v>-1.6289223174390592</c:v>
                </c:pt>
                <c:pt idx="21">
                  <c:v>-2.1182620103085759</c:v>
                </c:pt>
                <c:pt idx="22">
                  <c:v>-2.2814542219968872</c:v>
                </c:pt>
                <c:pt idx="23">
                  <c:v>-2.2701603908237562</c:v>
                </c:pt>
                <c:pt idx="24">
                  <c:v>-2.3267489264704846</c:v>
                </c:pt>
                <c:pt idx="25">
                  <c:v>-1.6158908573768787</c:v>
                </c:pt>
                <c:pt idx="26">
                  <c:v>-1.4258718192710553</c:v>
                </c:pt>
                <c:pt idx="27">
                  <c:v>-1.4692316901152496</c:v>
                </c:pt>
                <c:pt idx="28">
                  <c:v>-1.7273053560966352</c:v>
                </c:pt>
                <c:pt idx="29">
                  <c:v>-1.5056339044499629</c:v>
                </c:pt>
                <c:pt idx="30">
                  <c:v>-0.85843254578903716</c:v>
                </c:pt>
                <c:pt idx="31">
                  <c:v>-1.700857822863501</c:v>
                </c:pt>
                <c:pt idx="32">
                  <c:v>-2.1991124639497941</c:v>
                </c:pt>
                <c:pt idx="33">
                  <c:v>-2.2763849559905105</c:v>
                </c:pt>
                <c:pt idx="34">
                  <c:v>-2.6567062718180625</c:v>
                </c:pt>
                <c:pt idx="35">
                  <c:v>-3.1484183045171998</c:v>
                </c:pt>
                <c:pt idx="36">
                  <c:v>-3.0044879489137419</c:v>
                </c:pt>
                <c:pt idx="37">
                  <c:v>-3.8447177844179707</c:v>
                </c:pt>
                <c:pt idx="38">
                  <c:v>-3.1634560448558666</c:v>
                </c:pt>
                <c:pt idx="39">
                  <c:v>-2.242500936566342</c:v>
                </c:pt>
                <c:pt idx="40">
                  <c:v>-1.879378301587646</c:v>
                </c:pt>
                <c:pt idx="41">
                  <c:v>-2.6571916597446212</c:v>
                </c:pt>
                <c:pt idx="42">
                  <c:v>-3.3632227001705481</c:v>
                </c:pt>
                <c:pt idx="43">
                  <c:v>-3.9228500570602427</c:v>
                </c:pt>
                <c:pt idx="44">
                  <c:v>-5.4243648353033151</c:v>
                </c:pt>
                <c:pt idx="45">
                  <c:v>-5.7810729807695296</c:v>
                </c:pt>
                <c:pt idx="46">
                  <c:v>-7.1938963309520556</c:v>
                </c:pt>
                <c:pt idx="47">
                  <c:v>-8.7183348173199295</c:v>
                </c:pt>
                <c:pt idx="48">
                  <c:v>-10.18147332305395</c:v>
                </c:pt>
                <c:pt idx="49">
                  <c:v>-10.536022543423917</c:v>
                </c:pt>
                <c:pt idx="50">
                  <c:v>-10.56247096427742</c:v>
                </c:pt>
                <c:pt idx="51">
                  <c:v>-11.504337230293618</c:v>
                </c:pt>
                <c:pt idx="52">
                  <c:v>-11.857717897938871</c:v>
                </c:pt>
                <c:pt idx="53">
                  <c:v>-12.436048628797908</c:v>
                </c:pt>
                <c:pt idx="54">
                  <c:v>-13.22638562856306</c:v>
                </c:pt>
                <c:pt idx="55">
                  <c:v>-13.498225536972994</c:v>
                </c:pt>
                <c:pt idx="56">
                  <c:v>-14.575711210932866</c:v>
                </c:pt>
                <c:pt idx="57">
                  <c:v>-14.741282976948131</c:v>
                </c:pt>
                <c:pt idx="58">
                  <c:v>-14.940913797473623</c:v>
                </c:pt>
                <c:pt idx="59">
                  <c:v>-14.730669068787389</c:v>
                </c:pt>
                <c:pt idx="60">
                  <c:v>-14.400655440858991</c:v>
                </c:pt>
                <c:pt idx="61">
                  <c:v>-14.282951430787385</c:v>
                </c:pt>
                <c:pt idx="62">
                  <c:v>-14.33051808499286</c:v>
                </c:pt>
                <c:pt idx="63">
                  <c:v>-14.108879713271595</c:v>
                </c:pt>
                <c:pt idx="64">
                  <c:v>-14.381187007776765</c:v>
                </c:pt>
                <c:pt idx="65">
                  <c:v>-14.060825749893745</c:v>
                </c:pt>
                <c:pt idx="66">
                  <c:v>-13.335654330407328</c:v>
                </c:pt>
                <c:pt idx="67">
                  <c:v>-13.798663378738199</c:v>
                </c:pt>
                <c:pt idx="68">
                  <c:v>-14.747053602983645</c:v>
                </c:pt>
                <c:pt idx="69">
                  <c:v>-15.612032133717046</c:v>
                </c:pt>
                <c:pt idx="70">
                  <c:v>-15.934066962765423</c:v>
                </c:pt>
                <c:pt idx="71">
                  <c:v>-16.807138976857491</c:v>
                </c:pt>
                <c:pt idx="72">
                  <c:v>-16.719201833806824</c:v>
                </c:pt>
                <c:pt idx="73">
                  <c:v>-16.677349600564526</c:v>
                </c:pt>
                <c:pt idx="74">
                  <c:v>-16.419329321396585</c:v>
                </c:pt>
                <c:pt idx="75">
                  <c:v>-15.90679703969375</c:v>
                </c:pt>
                <c:pt idx="76">
                  <c:v>-15.505454341993048</c:v>
                </c:pt>
                <c:pt idx="77">
                  <c:v>-14.976178144670509</c:v>
                </c:pt>
                <c:pt idx="78">
                  <c:v>-14.986056171319749</c:v>
                </c:pt>
                <c:pt idx="79">
                  <c:v>-15.010209229418507</c:v>
                </c:pt>
                <c:pt idx="80">
                  <c:v>-14.983109888574806</c:v>
                </c:pt>
                <c:pt idx="81">
                  <c:v>-14.754384776612905</c:v>
                </c:pt>
                <c:pt idx="82">
                  <c:v>-14.542167212753634</c:v>
                </c:pt>
                <c:pt idx="83">
                  <c:v>-15.360091416037664</c:v>
                </c:pt>
                <c:pt idx="84">
                  <c:v>-15.326734975151886</c:v>
                </c:pt>
                <c:pt idx="85">
                  <c:v>-15.225488136070195</c:v>
                </c:pt>
                <c:pt idx="86">
                  <c:v>-15.337107650216423</c:v>
                </c:pt>
                <c:pt idx="87">
                  <c:v>-15.70919962906572</c:v>
                </c:pt>
                <c:pt idx="88">
                  <c:v>-15.603646932650674</c:v>
                </c:pt>
                <c:pt idx="89">
                  <c:v>-15.621625141338509</c:v>
                </c:pt>
                <c:pt idx="90">
                  <c:v>-14.416163426542836</c:v>
                </c:pt>
                <c:pt idx="91">
                  <c:v>-14.414745579160979</c:v>
                </c:pt>
                <c:pt idx="92">
                  <c:v>-15.05583533102042</c:v>
                </c:pt>
                <c:pt idx="93">
                  <c:v>-14.777984117812172</c:v>
                </c:pt>
                <c:pt idx="94">
                  <c:v>-14.289307926968013</c:v>
                </c:pt>
                <c:pt idx="95">
                  <c:v>-14.155492109721004</c:v>
                </c:pt>
                <c:pt idx="96">
                  <c:v>-14.718216760056217</c:v>
                </c:pt>
                <c:pt idx="97">
                  <c:v>-14.743655807637587</c:v>
                </c:pt>
                <c:pt idx="98">
                  <c:v>-14.352048836400016</c:v>
                </c:pt>
                <c:pt idx="99">
                  <c:v>-14.259987151631012</c:v>
                </c:pt>
                <c:pt idx="100">
                  <c:v>-14.876294409451269</c:v>
                </c:pt>
                <c:pt idx="101">
                  <c:v>-14.266949793310953</c:v>
                </c:pt>
                <c:pt idx="102">
                  <c:v>-14.821665775998406</c:v>
                </c:pt>
                <c:pt idx="103">
                  <c:v>-15.060828373583217</c:v>
                </c:pt>
                <c:pt idx="104">
                  <c:v>-14.932564829534206</c:v>
                </c:pt>
                <c:pt idx="105">
                  <c:v>-14.211528536484483</c:v>
                </c:pt>
                <c:pt idx="106">
                  <c:v>-14.254084533331756</c:v>
                </c:pt>
                <c:pt idx="107">
                  <c:v>-14.058105507301919</c:v>
                </c:pt>
                <c:pt idx="108">
                  <c:v>-14.000638490524688</c:v>
                </c:pt>
                <c:pt idx="109">
                  <c:v>-13.709715175767858</c:v>
                </c:pt>
                <c:pt idx="110">
                  <c:v>-13.433127214174441</c:v>
                </c:pt>
                <c:pt idx="111">
                  <c:v>-13.930236610686563</c:v>
                </c:pt>
                <c:pt idx="112">
                  <c:v>-14.241476240936631</c:v>
                </c:pt>
                <c:pt idx="113">
                  <c:v>-14.414743031364265</c:v>
                </c:pt>
                <c:pt idx="114">
                  <c:v>-14.650109956232473</c:v>
                </c:pt>
                <c:pt idx="115">
                  <c:v>-14.761314143672196</c:v>
                </c:pt>
                <c:pt idx="116">
                  <c:v>-14.695592601846137</c:v>
                </c:pt>
                <c:pt idx="117">
                  <c:v>-14.776718077628976</c:v>
                </c:pt>
                <c:pt idx="118">
                  <c:v>-14.672189294786968</c:v>
                </c:pt>
                <c:pt idx="119">
                  <c:v>-15.421819635682578</c:v>
                </c:pt>
                <c:pt idx="120">
                  <c:v>-15.319428921200064</c:v>
                </c:pt>
                <c:pt idx="121">
                  <c:v>-15.323496424621469</c:v>
                </c:pt>
                <c:pt idx="122">
                  <c:v>-15.239259897917629</c:v>
                </c:pt>
                <c:pt idx="123">
                  <c:v>-15.264896002279382</c:v>
                </c:pt>
                <c:pt idx="124">
                  <c:v>-14.182305446972023</c:v>
                </c:pt>
                <c:pt idx="125">
                  <c:v>-14.084698348416765</c:v>
                </c:pt>
                <c:pt idx="126">
                  <c:v>-13.76719306511769</c:v>
                </c:pt>
                <c:pt idx="127">
                  <c:v>-13.154480453093573</c:v>
                </c:pt>
                <c:pt idx="128">
                  <c:v>-13.405003539996684</c:v>
                </c:pt>
                <c:pt idx="129">
                  <c:v>-13.782123696335898</c:v>
                </c:pt>
                <c:pt idx="130">
                  <c:v>-12.768982125458262</c:v>
                </c:pt>
                <c:pt idx="131">
                  <c:v>-12.977489792202512</c:v>
                </c:pt>
                <c:pt idx="132">
                  <c:v>-12.68254242870549</c:v>
                </c:pt>
                <c:pt idx="133">
                  <c:v>-12.386764382397558</c:v>
                </c:pt>
                <c:pt idx="134">
                  <c:v>-12.487267660484491</c:v>
                </c:pt>
                <c:pt idx="135">
                  <c:v>-12.360355562045406</c:v>
                </c:pt>
                <c:pt idx="136">
                  <c:v>-12.033438763621458</c:v>
                </c:pt>
                <c:pt idx="137">
                  <c:v>-12.028296811535986</c:v>
                </c:pt>
                <c:pt idx="138">
                  <c:v>-12.687695040183243</c:v>
                </c:pt>
                <c:pt idx="139">
                  <c:v>-13.01078797507056</c:v>
                </c:pt>
                <c:pt idx="140">
                  <c:v>-13.554535826510001</c:v>
                </c:pt>
                <c:pt idx="141">
                  <c:v>-12.753658983011519</c:v>
                </c:pt>
                <c:pt idx="142">
                  <c:v>-14.150388044949009</c:v>
                </c:pt>
                <c:pt idx="143">
                  <c:v>-15.600164092105365</c:v>
                </c:pt>
                <c:pt idx="144">
                  <c:v>-15.309558210213545</c:v>
                </c:pt>
                <c:pt idx="145">
                  <c:v>-14.583250386975672</c:v>
                </c:pt>
                <c:pt idx="146">
                  <c:v>-15.337939026826815</c:v>
                </c:pt>
                <c:pt idx="147">
                  <c:v>-15.085427748286516</c:v>
                </c:pt>
                <c:pt idx="148">
                  <c:v>-16.363072999070834</c:v>
                </c:pt>
                <c:pt idx="149">
                  <c:v>-16.139076139879691</c:v>
                </c:pt>
                <c:pt idx="150">
                  <c:v>-15.550017222249108</c:v>
                </c:pt>
                <c:pt idx="151">
                  <c:v>-16.344562061419108</c:v>
                </c:pt>
                <c:pt idx="152">
                  <c:v>-17.105502157496737</c:v>
                </c:pt>
                <c:pt idx="153">
                  <c:v>-18.224775867444553</c:v>
                </c:pt>
                <c:pt idx="154">
                  <c:v>-17.807212321735388</c:v>
                </c:pt>
                <c:pt idx="155">
                  <c:v>-19.195130234530431</c:v>
                </c:pt>
                <c:pt idx="156">
                  <c:v>-17.041006759640023</c:v>
                </c:pt>
                <c:pt idx="157">
                  <c:v>-16.253049228525285</c:v>
                </c:pt>
                <c:pt idx="158">
                  <c:v>-15.12550636873609</c:v>
                </c:pt>
                <c:pt idx="159">
                  <c:v>-15.197583036186897</c:v>
                </c:pt>
                <c:pt idx="160">
                  <c:v>-15.80963681372349</c:v>
                </c:pt>
                <c:pt idx="161">
                  <c:v>-16.434066256082769</c:v>
                </c:pt>
                <c:pt idx="162">
                  <c:v>-17.241475916438432</c:v>
                </c:pt>
                <c:pt idx="163">
                  <c:v>-17.590365292821232</c:v>
                </c:pt>
                <c:pt idx="164">
                  <c:v>-17.142775488392246</c:v>
                </c:pt>
                <c:pt idx="165">
                  <c:v>-17.928945952390965</c:v>
                </c:pt>
                <c:pt idx="166">
                  <c:v>-17.465923756984388</c:v>
                </c:pt>
                <c:pt idx="167">
                  <c:v>-16.910983866108715</c:v>
                </c:pt>
                <c:pt idx="168">
                  <c:v>-16.511476324926996</c:v>
                </c:pt>
                <c:pt idx="169">
                  <c:v>-15.778547538097374</c:v>
                </c:pt>
                <c:pt idx="170">
                  <c:v>-16.011265340888592</c:v>
                </c:pt>
                <c:pt idx="171">
                  <c:v>-15.503399316000456</c:v>
                </c:pt>
                <c:pt idx="172">
                  <c:v>-14.940604759228481</c:v>
                </c:pt>
                <c:pt idx="173">
                  <c:v>-14.977572748907908</c:v>
                </c:pt>
                <c:pt idx="174">
                  <c:v>-15.200343985583901</c:v>
                </c:pt>
                <c:pt idx="175">
                  <c:v>-15.185749429926215</c:v>
                </c:pt>
                <c:pt idx="176">
                  <c:v>-15.502509018659968</c:v>
                </c:pt>
                <c:pt idx="177">
                  <c:v>-14.56873271294053</c:v>
                </c:pt>
                <c:pt idx="178">
                  <c:v>-14.953581220366249</c:v>
                </c:pt>
                <c:pt idx="179">
                  <c:v>-14.405395419157795</c:v>
                </c:pt>
                <c:pt idx="180">
                  <c:v>-13.573901251948346</c:v>
                </c:pt>
                <c:pt idx="181">
                  <c:v>-14.003455248827496</c:v>
                </c:pt>
                <c:pt idx="182">
                  <c:v>-13.665507158475334</c:v>
                </c:pt>
                <c:pt idx="183">
                  <c:v>-14.583895099301174</c:v>
                </c:pt>
                <c:pt idx="184">
                  <c:v>-14.818837025893423</c:v>
                </c:pt>
                <c:pt idx="185">
                  <c:v>-14.830893020943183</c:v>
                </c:pt>
                <c:pt idx="186">
                  <c:v>-14.701258487333972</c:v>
                </c:pt>
                <c:pt idx="187">
                  <c:v>-14.603878464250814</c:v>
                </c:pt>
                <c:pt idx="188">
                  <c:v>-15.022404321752179</c:v>
                </c:pt>
                <c:pt idx="189">
                  <c:v>-18.055531804927206</c:v>
                </c:pt>
                <c:pt idx="190">
                  <c:v>-20.315508309636982</c:v>
                </c:pt>
                <c:pt idx="191">
                  <c:v>-20.39506762953717</c:v>
                </c:pt>
                <c:pt idx="192">
                  <c:v>-20.422202729057677</c:v>
                </c:pt>
                <c:pt idx="193">
                  <c:v>-21.475666681551463</c:v>
                </c:pt>
                <c:pt idx="194">
                  <c:v>-22.030846469641141</c:v>
                </c:pt>
                <c:pt idx="195">
                  <c:v>-22.548622321246832</c:v>
                </c:pt>
                <c:pt idx="196">
                  <c:v>-23.131621988438656</c:v>
                </c:pt>
                <c:pt idx="197">
                  <c:v>-23.370784332249727</c:v>
                </c:pt>
                <c:pt idx="198">
                  <c:v>-22.929134737436314</c:v>
                </c:pt>
                <c:pt idx="199">
                  <c:v>-22.401773511327686</c:v>
                </c:pt>
                <c:pt idx="200">
                  <c:v>-22.26073806446221</c:v>
                </c:pt>
                <c:pt idx="201">
                  <c:v>-21.754316093212399</c:v>
                </c:pt>
                <c:pt idx="202">
                  <c:v>-21.30389797679004</c:v>
                </c:pt>
                <c:pt idx="203">
                  <c:v>-20.433353938711353</c:v>
                </c:pt>
                <c:pt idx="204">
                  <c:v>-20.222238875423258</c:v>
                </c:pt>
                <c:pt idx="205">
                  <c:v>-18.499398515582474</c:v>
                </c:pt>
                <c:pt idx="206">
                  <c:v>-16.639251356433448</c:v>
                </c:pt>
                <c:pt idx="207">
                  <c:v>-17.696141144160993</c:v>
                </c:pt>
                <c:pt idx="208">
                  <c:v>-16.712656158978191</c:v>
                </c:pt>
                <c:pt idx="209">
                  <c:v>-17.041547597458319</c:v>
                </c:pt>
                <c:pt idx="210">
                  <c:v>-16.030384075668486</c:v>
                </c:pt>
                <c:pt idx="211">
                  <c:v>-15.604224808652729</c:v>
                </c:pt>
                <c:pt idx="212">
                  <c:v>-15.50011661797825</c:v>
                </c:pt>
                <c:pt idx="213">
                  <c:v>-17.011428424361082</c:v>
                </c:pt>
                <c:pt idx="214">
                  <c:v>-16.661869594825241</c:v>
                </c:pt>
                <c:pt idx="215">
                  <c:v>-16.255783639612527</c:v>
                </c:pt>
                <c:pt idx="216">
                  <c:v>-16.101774445205308</c:v>
                </c:pt>
                <c:pt idx="217">
                  <c:v>-15.939639906476694</c:v>
                </c:pt>
                <c:pt idx="218">
                  <c:v>-15.370387983360356</c:v>
                </c:pt>
                <c:pt idx="219">
                  <c:v>-14.069365580028755</c:v>
                </c:pt>
                <c:pt idx="220">
                  <c:v>-13.970709332793554</c:v>
                </c:pt>
                <c:pt idx="221">
                  <c:v>-13.617604909391989</c:v>
                </c:pt>
                <c:pt idx="222">
                  <c:v>-13.425181053852429</c:v>
                </c:pt>
                <c:pt idx="223">
                  <c:v>-15.01838612003672</c:v>
                </c:pt>
                <c:pt idx="224">
                  <c:v>-15.577840413906868</c:v>
                </c:pt>
                <c:pt idx="225">
                  <c:v>-15.441667137980092</c:v>
                </c:pt>
                <c:pt idx="226">
                  <c:v>-16.223253517880046</c:v>
                </c:pt>
                <c:pt idx="227">
                  <c:v>-17.078391681781696</c:v>
                </c:pt>
                <c:pt idx="228">
                  <c:v>-20.514664594573727</c:v>
                </c:pt>
                <c:pt idx="229">
                  <c:v>-22.107254729121706</c:v>
                </c:pt>
                <c:pt idx="230">
                  <c:v>-24.196308934893292</c:v>
                </c:pt>
                <c:pt idx="231">
                  <c:v>-24.654973335977967</c:v>
                </c:pt>
                <c:pt idx="232">
                  <c:v>-24.693253559254121</c:v>
                </c:pt>
                <c:pt idx="233">
                  <c:v>-23.897247158995789</c:v>
                </c:pt>
                <c:pt idx="234">
                  <c:v>-23.916745896605136</c:v>
                </c:pt>
                <c:pt idx="235">
                  <c:v>-23.829078448483823</c:v>
                </c:pt>
                <c:pt idx="236">
                  <c:v>-23.94477327962365</c:v>
                </c:pt>
                <c:pt idx="237">
                  <c:v>-23.900349862798763</c:v>
                </c:pt>
                <c:pt idx="238">
                  <c:v>-23.86586914227594</c:v>
                </c:pt>
                <c:pt idx="239">
                  <c:v>-23.40630719166796</c:v>
                </c:pt>
                <c:pt idx="240">
                  <c:v>-23.267121363565721</c:v>
                </c:pt>
                <c:pt idx="241">
                  <c:v>-22.647820957691113</c:v>
                </c:pt>
                <c:pt idx="242">
                  <c:v>-23.188309541286841</c:v>
                </c:pt>
                <c:pt idx="243">
                  <c:v>-23.620367927532556</c:v>
                </c:pt>
                <c:pt idx="244">
                  <c:v>-24.127711503912671</c:v>
                </c:pt>
                <c:pt idx="245">
                  <c:v>-24.099982047757248</c:v>
                </c:pt>
                <c:pt idx="246">
                  <c:v>-23.998626078423484</c:v>
                </c:pt>
                <c:pt idx="247">
                  <c:v>-24.316055637934038</c:v>
                </c:pt>
                <c:pt idx="248">
                  <c:v>-24.051945972240745</c:v>
                </c:pt>
                <c:pt idx="249">
                  <c:v>-24.038651799765709</c:v>
                </c:pt>
                <c:pt idx="250">
                  <c:v>-24.245609453881482</c:v>
                </c:pt>
                <c:pt idx="251">
                  <c:v>-23.647373239398451</c:v>
                </c:pt>
                <c:pt idx="252">
                  <c:v>-23.6046591036366</c:v>
                </c:pt>
                <c:pt idx="253">
                  <c:v>-23.714580318026584</c:v>
                </c:pt>
                <c:pt idx="254">
                  <c:v>-23.724629757166504</c:v>
                </c:pt>
                <c:pt idx="255">
                  <c:v>-23.71619384466544</c:v>
                </c:pt>
                <c:pt idx="256">
                  <c:v>-23.661146874911942</c:v>
                </c:pt>
                <c:pt idx="257">
                  <c:v>-23.761436292923616</c:v>
                </c:pt>
                <c:pt idx="258">
                  <c:v>-23.883447161931915</c:v>
                </c:pt>
                <c:pt idx="259">
                  <c:v>-23.849252346560455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BD-B646-A521-A58CC38C9E3E}"/>
            </c:ext>
          </c:extLst>
        </c:ser>
        <c:ser>
          <c:idx val="4"/>
          <c:order val="4"/>
          <c:tx>
            <c:strRef>
              <c:f>Sheet2!$F$2</c:f>
              <c:strCache>
                <c:ptCount val="1"/>
                <c:pt idx="0">
                  <c:v>Issue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Sheet2!$F$3:$F$262</c:f>
              <c:numCache>
                <c:formatCode>0.0</c:formatCode>
                <c:ptCount val="260"/>
                <c:pt idx="0">
                  <c:v>-2.2584428462581019E-2</c:v>
                </c:pt>
                <c:pt idx="1">
                  <c:v>0.72619327574253245</c:v>
                </c:pt>
                <c:pt idx="2">
                  <c:v>2.3298552546682938</c:v>
                </c:pt>
                <c:pt idx="3">
                  <c:v>2.3324220606646602</c:v>
                </c:pt>
                <c:pt idx="4">
                  <c:v>1.0528312615480298</c:v>
                </c:pt>
                <c:pt idx="5">
                  <c:v>-0.61562769823149344</c:v>
                </c:pt>
                <c:pt idx="6">
                  <c:v>-1.8552052845748173</c:v>
                </c:pt>
                <c:pt idx="7">
                  <c:v>-1.907342774285091</c:v>
                </c:pt>
                <c:pt idx="8">
                  <c:v>-1.5102445232567465</c:v>
                </c:pt>
                <c:pt idx="9">
                  <c:v>-1.5089460693387213</c:v>
                </c:pt>
                <c:pt idx="10">
                  <c:v>-1.5618898726204797</c:v>
                </c:pt>
                <c:pt idx="11">
                  <c:v>-2.2065869759105148</c:v>
                </c:pt>
                <c:pt idx="12">
                  <c:v>-2.8664028421561367</c:v>
                </c:pt>
                <c:pt idx="13">
                  <c:v>-2.9741949706092532</c:v>
                </c:pt>
                <c:pt idx="14">
                  <c:v>-3.8075008618296002</c:v>
                </c:pt>
                <c:pt idx="15">
                  <c:v>-3.9008575100709408</c:v>
                </c:pt>
                <c:pt idx="16">
                  <c:v>-2.8037810301313559</c:v>
                </c:pt>
                <c:pt idx="17">
                  <c:v>-2.6106352362144727</c:v>
                </c:pt>
                <c:pt idx="18">
                  <c:v>-4.1264239241784884</c:v>
                </c:pt>
                <c:pt idx="19">
                  <c:v>-4.878240566437217</c:v>
                </c:pt>
                <c:pt idx="20">
                  <c:v>-6.3019380932174887</c:v>
                </c:pt>
                <c:pt idx="21">
                  <c:v>-5.7486141381355029</c:v>
                </c:pt>
                <c:pt idx="22">
                  <c:v>-4.4840604732530407</c:v>
                </c:pt>
                <c:pt idx="23">
                  <c:v>-3.5456539004210272</c:v>
                </c:pt>
                <c:pt idx="24">
                  <c:v>-3.2114826196002317</c:v>
                </c:pt>
                <c:pt idx="25">
                  <c:v>-3.0809203066813184</c:v>
                </c:pt>
                <c:pt idx="26">
                  <c:v>-2.6838717814027393</c:v>
                </c:pt>
                <c:pt idx="27">
                  <c:v>-3.1796772082088811</c:v>
                </c:pt>
                <c:pt idx="28">
                  <c:v>-2.8209557608331579</c:v>
                </c:pt>
                <c:pt idx="29">
                  <c:v>-2.6367259060533863</c:v>
                </c:pt>
                <c:pt idx="30">
                  <c:v>-2.1454997344998508</c:v>
                </c:pt>
                <c:pt idx="31">
                  <c:v>-7.9021912754632107E-3</c:v>
                </c:pt>
                <c:pt idx="32">
                  <c:v>1.8495206975840206</c:v>
                </c:pt>
                <c:pt idx="33">
                  <c:v>4.5618521161180032</c:v>
                </c:pt>
                <c:pt idx="34">
                  <c:v>5.9976460760804144</c:v>
                </c:pt>
                <c:pt idx="35">
                  <c:v>8.1169910926675648</c:v>
                </c:pt>
                <c:pt idx="36">
                  <c:v>7.2327969454862941</c:v>
                </c:pt>
                <c:pt idx="37">
                  <c:v>8.2794191599119795</c:v>
                </c:pt>
                <c:pt idx="38">
                  <c:v>8.7037289427014706</c:v>
                </c:pt>
                <c:pt idx="39">
                  <c:v>8.1067057037510253</c:v>
                </c:pt>
                <c:pt idx="40">
                  <c:v>10.263941372637094</c:v>
                </c:pt>
                <c:pt idx="41">
                  <c:v>9.1812584827845392</c:v>
                </c:pt>
                <c:pt idx="42">
                  <c:v>7.3388157324307306</c:v>
                </c:pt>
                <c:pt idx="43">
                  <c:v>5.3227037822048251</c:v>
                </c:pt>
                <c:pt idx="44">
                  <c:v>5.4525181861510719</c:v>
                </c:pt>
                <c:pt idx="45">
                  <c:v>6.296067794183994</c:v>
                </c:pt>
                <c:pt idx="46">
                  <c:v>7.8465092407399366</c:v>
                </c:pt>
                <c:pt idx="47">
                  <c:v>8.3919332059411946</c:v>
                </c:pt>
                <c:pt idx="48">
                  <c:v>9.2279126249588508</c:v>
                </c:pt>
                <c:pt idx="49">
                  <c:v>9.7497544979190067</c:v>
                </c:pt>
                <c:pt idx="50">
                  <c:v>5.1175388937971524</c:v>
                </c:pt>
                <c:pt idx="51">
                  <c:v>1.5676494462832846</c:v>
                </c:pt>
                <c:pt idx="52">
                  <c:v>-0.19350767009262848</c:v>
                </c:pt>
                <c:pt idx="53">
                  <c:v>-4.2470873629615626</c:v>
                </c:pt>
                <c:pt idx="54">
                  <c:v>-6.2874055938638822</c:v>
                </c:pt>
                <c:pt idx="55">
                  <c:v>-9.6306578412625132</c:v>
                </c:pt>
                <c:pt idx="56">
                  <c:v>-10.813692465053023</c:v>
                </c:pt>
                <c:pt idx="57">
                  <c:v>-11.586540446110252</c:v>
                </c:pt>
                <c:pt idx="58">
                  <c:v>-12.096435665417296</c:v>
                </c:pt>
                <c:pt idx="59">
                  <c:v>-11.956755003872862</c:v>
                </c:pt>
                <c:pt idx="60">
                  <c:v>-11.971276806239734</c:v>
                </c:pt>
                <c:pt idx="61">
                  <c:v>-11.970565139535427</c:v>
                </c:pt>
                <c:pt idx="62">
                  <c:v>-11.973056802721837</c:v>
                </c:pt>
                <c:pt idx="63">
                  <c:v>-11.933321982722555</c:v>
                </c:pt>
                <c:pt idx="64">
                  <c:v>-11.939852275799931</c:v>
                </c:pt>
                <c:pt idx="65">
                  <c:v>-11.942883903693964</c:v>
                </c:pt>
                <c:pt idx="66">
                  <c:v>-12.047688924066202</c:v>
                </c:pt>
                <c:pt idx="67">
                  <c:v>-12.049217841118812</c:v>
                </c:pt>
                <c:pt idx="68">
                  <c:v>-11.828308418956372</c:v>
                </c:pt>
                <c:pt idx="69">
                  <c:v>-11.530466119073981</c:v>
                </c:pt>
                <c:pt idx="70">
                  <c:v>-11.138261655608522</c:v>
                </c:pt>
                <c:pt idx="71">
                  <c:v>-10.599102564174192</c:v>
                </c:pt>
                <c:pt idx="72">
                  <c:v>-10.49839477833634</c:v>
                </c:pt>
                <c:pt idx="73">
                  <c:v>-10.043861590094412</c:v>
                </c:pt>
                <c:pt idx="74">
                  <c:v>-9.4778095140360961</c:v>
                </c:pt>
                <c:pt idx="75">
                  <c:v>-8.4943521481312914</c:v>
                </c:pt>
                <c:pt idx="76">
                  <c:v>-8.098720182943989</c:v>
                </c:pt>
                <c:pt idx="77">
                  <c:v>-7.7622655445757536</c:v>
                </c:pt>
                <c:pt idx="78">
                  <c:v>-6.9254996248443232</c:v>
                </c:pt>
                <c:pt idx="79">
                  <c:v>-5.7713444647317189</c:v>
                </c:pt>
                <c:pt idx="80">
                  <c:v>-4.9668458601880578</c:v>
                </c:pt>
                <c:pt idx="81">
                  <c:v>-3.5261441368581785</c:v>
                </c:pt>
                <c:pt idx="82">
                  <c:v>-1.0620107311877018</c:v>
                </c:pt>
                <c:pt idx="83">
                  <c:v>1.2822685616943128</c:v>
                </c:pt>
                <c:pt idx="84">
                  <c:v>2.5725847370724466</c:v>
                </c:pt>
                <c:pt idx="85">
                  <c:v>6.4960828767880123</c:v>
                </c:pt>
                <c:pt idx="86">
                  <c:v>11.507858983644882</c:v>
                </c:pt>
                <c:pt idx="87">
                  <c:v>14.290100518253094</c:v>
                </c:pt>
                <c:pt idx="88">
                  <c:v>15.384169286191661</c:v>
                </c:pt>
                <c:pt idx="89">
                  <c:v>12.6108808619933</c:v>
                </c:pt>
                <c:pt idx="90">
                  <c:v>12.957628453020659</c:v>
                </c:pt>
                <c:pt idx="91">
                  <c:v>10.223885425112039</c:v>
                </c:pt>
                <c:pt idx="92">
                  <c:v>10.463768757062574</c:v>
                </c:pt>
                <c:pt idx="93">
                  <c:v>9.1693824178778556</c:v>
                </c:pt>
                <c:pt idx="94">
                  <c:v>7.433753243123939</c:v>
                </c:pt>
                <c:pt idx="95">
                  <c:v>7.1306699822164843</c:v>
                </c:pt>
                <c:pt idx="96">
                  <c:v>6.8731752262907131</c:v>
                </c:pt>
                <c:pt idx="97">
                  <c:v>7.8069922082763936</c:v>
                </c:pt>
                <c:pt idx="98">
                  <c:v>6.8998112285941389</c:v>
                </c:pt>
                <c:pt idx="99">
                  <c:v>7.3126883615536578</c:v>
                </c:pt>
                <c:pt idx="100">
                  <c:v>6.9822337049898753</c:v>
                </c:pt>
                <c:pt idx="101">
                  <c:v>6.6098987732355008</c:v>
                </c:pt>
                <c:pt idx="102">
                  <c:v>6.1088514885738263</c:v>
                </c:pt>
                <c:pt idx="103">
                  <c:v>6.6061963396977177</c:v>
                </c:pt>
                <c:pt idx="104">
                  <c:v>5.6804932089636777</c:v>
                </c:pt>
                <c:pt idx="105">
                  <c:v>6.1861661714300658</c:v>
                </c:pt>
                <c:pt idx="106">
                  <c:v>5.2801119412195066</c:v>
                </c:pt>
                <c:pt idx="107">
                  <c:v>4.4856401877491212</c:v>
                </c:pt>
                <c:pt idx="108">
                  <c:v>4.4399767356534099</c:v>
                </c:pt>
                <c:pt idx="109">
                  <c:v>4.5132783613093634</c:v>
                </c:pt>
                <c:pt idx="110">
                  <c:v>3.8380948487482547</c:v>
                </c:pt>
                <c:pt idx="111">
                  <c:v>3.6706797905024677</c:v>
                </c:pt>
                <c:pt idx="112">
                  <c:v>3.2738942754509077</c:v>
                </c:pt>
                <c:pt idx="113">
                  <c:v>2.2819424667535682</c:v>
                </c:pt>
                <c:pt idx="114">
                  <c:v>2.6411496238512511</c:v>
                </c:pt>
                <c:pt idx="115">
                  <c:v>1.9623223309876148</c:v>
                </c:pt>
                <c:pt idx="116">
                  <c:v>0.88861735538987507</c:v>
                </c:pt>
                <c:pt idx="117">
                  <c:v>1.3511978996273892</c:v>
                </c:pt>
                <c:pt idx="118">
                  <c:v>1.0207681226927814</c:v>
                </c:pt>
                <c:pt idx="119">
                  <c:v>0.49280449181629482</c:v>
                </c:pt>
                <c:pt idx="120">
                  <c:v>2.2090150532140655</c:v>
                </c:pt>
                <c:pt idx="121">
                  <c:v>2.0450632823187758</c:v>
                </c:pt>
                <c:pt idx="122">
                  <c:v>1.9580393085216907</c:v>
                </c:pt>
                <c:pt idx="123">
                  <c:v>2.9410681610848082</c:v>
                </c:pt>
                <c:pt idx="124">
                  <c:v>3.2113375582955834</c:v>
                </c:pt>
                <c:pt idx="125">
                  <c:v>3.5287487320372533</c:v>
                </c:pt>
                <c:pt idx="126">
                  <c:v>3.5066322882900907</c:v>
                </c:pt>
                <c:pt idx="127">
                  <c:v>2.7004356448386382</c:v>
                </c:pt>
                <c:pt idx="128">
                  <c:v>3.0185548117742478</c:v>
                </c:pt>
                <c:pt idx="129">
                  <c:v>3.6563551784717356</c:v>
                </c:pt>
                <c:pt idx="130">
                  <c:v>5.3993534844265119</c:v>
                </c:pt>
                <c:pt idx="131">
                  <c:v>6.0885306649095838</c:v>
                </c:pt>
                <c:pt idx="132">
                  <c:v>7.0880418701826926</c:v>
                </c:pt>
                <c:pt idx="133">
                  <c:v>8.2702481257208813</c:v>
                </c:pt>
                <c:pt idx="134">
                  <c:v>10.610955684631639</c:v>
                </c:pt>
                <c:pt idx="135">
                  <c:v>13.846167077408975</c:v>
                </c:pt>
                <c:pt idx="136">
                  <c:v>14.260789201442826</c:v>
                </c:pt>
                <c:pt idx="137">
                  <c:v>14.116999249131975</c:v>
                </c:pt>
                <c:pt idx="138">
                  <c:v>16.33450208498104</c:v>
                </c:pt>
                <c:pt idx="139">
                  <c:v>17.951336643499154</c:v>
                </c:pt>
                <c:pt idx="140">
                  <c:v>18.999120835720031</c:v>
                </c:pt>
                <c:pt idx="141">
                  <c:v>17.038954807142083</c:v>
                </c:pt>
                <c:pt idx="142">
                  <c:v>17.038366666600162</c:v>
                </c:pt>
                <c:pt idx="143">
                  <c:v>16.652186746839046</c:v>
                </c:pt>
                <c:pt idx="144">
                  <c:v>20.073361676506764</c:v>
                </c:pt>
                <c:pt idx="145">
                  <c:v>19.556254602527403</c:v>
                </c:pt>
                <c:pt idx="146">
                  <c:v>20.98515621168572</c:v>
                </c:pt>
                <c:pt idx="147">
                  <c:v>24.486981576985475</c:v>
                </c:pt>
                <c:pt idx="148">
                  <c:v>23.212194312976919</c:v>
                </c:pt>
                <c:pt idx="149">
                  <c:v>24.572417773764158</c:v>
                </c:pt>
                <c:pt idx="150">
                  <c:v>28.7441705517511</c:v>
                </c:pt>
                <c:pt idx="151">
                  <c:v>27.35140504175309</c:v>
                </c:pt>
                <c:pt idx="152">
                  <c:v>29.460383674022157</c:v>
                </c:pt>
                <c:pt idx="153">
                  <c:v>32.167376557474327</c:v>
                </c:pt>
                <c:pt idx="154">
                  <c:v>30.673402086194056</c:v>
                </c:pt>
                <c:pt idx="155">
                  <c:v>34.245876488684672</c:v>
                </c:pt>
                <c:pt idx="156">
                  <c:v>29.475888025954603</c:v>
                </c:pt>
                <c:pt idx="157">
                  <c:v>38.324935912969565</c:v>
                </c:pt>
                <c:pt idx="158">
                  <c:v>34.282105526249985</c:v>
                </c:pt>
                <c:pt idx="159">
                  <c:v>31.839508026044165</c:v>
                </c:pt>
                <c:pt idx="160">
                  <c:v>32.307069217315757</c:v>
                </c:pt>
                <c:pt idx="161">
                  <c:v>32.64155781018124</c:v>
                </c:pt>
                <c:pt idx="162">
                  <c:v>33.467015374368977</c:v>
                </c:pt>
                <c:pt idx="163">
                  <c:v>40.40642815570358</c:v>
                </c:pt>
                <c:pt idx="164">
                  <c:v>37.625295433860451</c:v>
                </c:pt>
                <c:pt idx="165">
                  <c:v>42.009325963954943</c:v>
                </c:pt>
                <c:pt idx="166">
                  <c:v>44.823483636747902</c:v>
                </c:pt>
                <c:pt idx="167">
                  <c:v>43.283851236568424</c:v>
                </c:pt>
                <c:pt idx="168">
                  <c:v>42.956431364239634</c:v>
                </c:pt>
                <c:pt idx="169">
                  <c:v>44.98392163622384</c:v>
                </c:pt>
                <c:pt idx="170">
                  <c:v>42.650647130146027</c:v>
                </c:pt>
                <c:pt idx="171">
                  <c:v>43.008612526475808</c:v>
                </c:pt>
                <c:pt idx="172">
                  <c:v>37.825958337515473</c:v>
                </c:pt>
                <c:pt idx="173">
                  <c:v>37.640909368933187</c:v>
                </c:pt>
                <c:pt idx="174">
                  <c:v>39.891483401834719</c:v>
                </c:pt>
                <c:pt idx="175">
                  <c:v>45.073755837231964</c:v>
                </c:pt>
                <c:pt idx="176">
                  <c:v>45.523719102272068</c:v>
                </c:pt>
                <c:pt idx="177">
                  <c:v>42.470594266312681</c:v>
                </c:pt>
                <c:pt idx="178">
                  <c:v>41.242681457533969</c:v>
                </c:pt>
                <c:pt idx="179">
                  <c:v>46.26661238865713</c:v>
                </c:pt>
                <c:pt idx="180">
                  <c:v>47.968257323487812</c:v>
                </c:pt>
                <c:pt idx="181">
                  <c:v>44.038567415593256</c:v>
                </c:pt>
                <c:pt idx="182">
                  <c:v>41.150122681759186</c:v>
                </c:pt>
                <c:pt idx="183">
                  <c:v>33.532704026175608</c:v>
                </c:pt>
                <c:pt idx="184">
                  <c:v>34.016159089259212</c:v>
                </c:pt>
                <c:pt idx="185">
                  <c:v>28.500238425574491</c:v>
                </c:pt>
                <c:pt idx="186">
                  <c:v>26.483832812977415</c:v>
                </c:pt>
                <c:pt idx="187">
                  <c:v>26.377891777906768</c:v>
                </c:pt>
                <c:pt idx="188">
                  <c:v>24.846627116992163</c:v>
                </c:pt>
                <c:pt idx="189">
                  <c:v>27.132282439124289</c:v>
                </c:pt>
                <c:pt idx="190">
                  <c:v>24.01767345560441</c:v>
                </c:pt>
                <c:pt idx="191">
                  <c:v>16.557940635387425</c:v>
                </c:pt>
                <c:pt idx="192">
                  <c:v>17.59230873269567</c:v>
                </c:pt>
                <c:pt idx="193">
                  <c:v>16.103199736871467</c:v>
                </c:pt>
                <c:pt idx="194">
                  <c:v>17.190403862345711</c:v>
                </c:pt>
                <c:pt idx="195">
                  <c:v>15.052712280631528</c:v>
                </c:pt>
                <c:pt idx="196">
                  <c:v>16.856991754339937</c:v>
                </c:pt>
                <c:pt idx="197">
                  <c:v>16.754504168255647</c:v>
                </c:pt>
                <c:pt idx="198">
                  <c:v>18.021395603498771</c:v>
                </c:pt>
                <c:pt idx="199">
                  <c:v>17.779066726017192</c:v>
                </c:pt>
                <c:pt idx="200">
                  <c:v>18.345070419944957</c:v>
                </c:pt>
                <c:pt idx="201">
                  <c:v>20.266250787547737</c:v>
                </c:pt>
                <c:pt idx="202">
                  <c:v>19.135814375590876</c:v>
                </c:pt>
                <c:pt idx="203">
                  <c:v>17.970682018485149</c:v>
                </c:pt>
                <c:pt idx="204">
                  <c:v>15.339259741119019</c:v>
                </c:pt>
                <c:pt idx="205">
                  <c:v>15.170138782215693</c:v>
                </c:pt>
                <c:pt idx="206">
                  <c:v>13.78259334750587</c:v>
                </c:pt>
                <c:pt idx="207">
                  <c:v>12.999115084765329</c:v>
                </c:pt>
                <c:pt idx="208">
                  <c:v>11.005238327390444</c:v>
                </c:pt>
                <c:pt idx="209">
                  <c:v>7.8981821299413468</c:v>
                </c:pt>
                <c:pt idx="210">
                  <c:v>7.3906224969203382</c:v>
                </c:pt>
                <c:pt idx="211">
                  <c:v>7.1831798322129892</c:v>
                </c:pt>
                <c:pt idx="212">
                  <c:v>5.7624094457376831</c:v>
                </c:pt>
                <c:pt idx="213">
                  <c:v>3.7056610313540301</c:v>
                </c:pt>
                <c:pt idx="214">
                  <c:v>4.0359739485230763</c:v>
                </c:pt>
                <c:pt idx="215">
                  <c:v>4.6728018184406022</c:v>
                </c:pt>
                <c:pt idx="216">
                  <c:v>7.6521676522857689</c:v>
                </c:pt>
                <c:pt idx="217">
                  <c:v>7.9253270717604121</c:v>
                </c:pt>
                <c:pt idx="218">
                  <c:v>7.5801281979778183</c:v>
                </c:pt>
                <c:pt idx="219">
                  <c:v>11.685114063468705</c:v>
                </c:pt>
                <c:pt idx="220">
                  <c:v>13.115163226219893</c:v>
                </c:pt>
                <c:pt idx="221">
                  <c:v>14.337473352873271</c:v>
                </c:pt>
                <c:pt idx="222">
                  <c:v>16.721456349518476</c:v>
                </c:pt>
                <c:pt idx="223">
                  <c:v>21.646511561646449</c:v>
                </c:pt>
                <c:pt idx="224">
                  <c:v>20.278758751040989</c:v>
                </c:pt>
                <c:pt idx="225">
                  <c:v>20.836305462748435</c:v>
                </c:pt>
                <c:pt idx="226">
                  <c:v>25.935440450265702</c:v>
                </c:pt>
                <c:pt idx="227">
                  <c:v>27.455862704473653</c:v>
                </c:pt>
                <c:pt idx="228">
                  <c:v>28.809087327751911</c:v>
                </c:pt>
                <c:pt idx="229">
                  <c:v>30.476128385292608</c:v>
                </c:pt>
                <c:pt idx="230">
                  <c:v>31.851688529162562</c:v>
                </c:pt>
                <c:pt idx="231">
                  <c:v>35.390434864651354</c:v>
                </c:pt>
                <c:pt idx="232">
                  <c:v>36.533329381656451</c:v>
                </c:pt>
                <c:pt idx="233">
                  <c:v>37.665865712211279</c:v>
                </c:pt>
                <c:pt idx="234">
                  <c:v>35.854661818054751</c:v>
                </c:pt>
                <c:pt idx="235">
                  <c:v>33.241076625892127</c:v>
                </c:pt>
                <c:pt idx="236">
                  <c:v>34.2925990521682</c:v>
                </c:pt>
                <c:pt idx="237">
                  <c:v>31.807806528964154</c:v>
                </c:pt>
                <c:pt idx="238">
                  <c:v>35.864877118718184</c:v>
                </c:pt>
                <c:pt idx="239">
                  <c:v>36.781874231628315</c:v>
                </c:pt>
                <c:pt idx="240">
                  <c:v>36.50994909493356</c:v>
                </c:pt>
                <c:pt idx="241">
                  <c:v>36.730700377481853</c:v>
                </c:pt>
                <c:pt idx="242">
                  <c:v>36.577821311581744</c:v>
                </c:pt>
                <c:pt idx="243">
                  <c:v>37.928697237932795</c:v>
                </c:pt>
                <c:pt idx="244">
                  <c:v>35.457316793831438</c:v>
                </c:pt>
                <c:pt idx="245">
                  <c:v>36.96971835127583</c:v>
                </c:pt>
                <c:pt idx="246">
                  <c:v>35.8858445566527</c:v>
                </c:pt>
                <c:pt idx="247">
                  <c:v>37.459974918877485</c:v>
                </c:pt>
                <c:pt idx="248">
                  <c:v>34.894254581613303</c:v>
                </c:pt>
                <c:pt idx="249">
                  <c:v>35.175252589813894</c:v>
                </c:pt>
                <c:pt idx="250">
                  <c:v>34.249389473030867</c:v>
                </c:pt>
                <c:pt idx="251">
                  <c:v>34.458639884243873</c:v>
                </c:pt>
                <c:pt idx="252">
                  <c:v>37.828708380390985</c:v>
                </c:pt>
                <c:pt idx="253">
                  <c:v>35.151411420359828</c:v>
                </c:pt>
                <c:pt idx="254">
                  <c:v>32.497438234809259</c:v>
                </c:pt>
                <c:pt idx="255">
                  <c:v>31.132515166497789</c:v>
                </c:pt>
                <c:pt idx="256">
                  <c:v>30.915986026894441</c:v>
                </c:pt>
                <c:pt idx="257">
                  <c:v>30.667794377159051</c:v>
                </c:pt>
                <c:pt idx="258">
                  <c:v>30.101456436697635</c:v>
                </c:pt>
                <c:pt idx="259">
                  <c:v>29.689513160169831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BD-B646-A521-A58CC38C9E3E}"/>
            </c:ext>
          </c:extLst>
        </c:ser>
        <c:ser>
          <c:idx val="5"/>
          <c:order val="5"/>
          <c:tx>
            <c:strRef>
              <c:f>Sheet2!$G$2</c:f>
              <c:strCache>
                <c:ptCount val="1"/>
                <c:pt idx="0">
                  <c:v>Currency Hedge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Sheet2!$A$3:$A$262</c:f>
              <c:numCache>
                <c:formatCode>mm/dd/yy;@</c:formatCode>
                <c:ptCount val="260"/>
                <c:pt idx="0">
                  <c:v>40546</c:v>
                </c:pt>
                <c:pt idx="1">
                  <c:v>40553</c:v>
                </c:pt>
                <c:pt idx="2">
                  <c:v>40560</c:v>
                </c:pt>
                <c:pt idx="3">
                  <c:v>40567</c:v>
                </c:pt>
                <c:pt idx="4">
                  <c:v>40574</c:v>
                </c:pt>
                <c:pt idx="5">
                  <c:v>40581</c:v>
                </c:pt>
                <c:pt idx="6">
                  <c:v>40588</c:v>
                </c:pt>
                <c:pt idx="7">
                  <c:v>40595</c:v>
                </c:pt>
                <c:pt idx="8">
                  <c:v>40602</c:v>
                </c:pt>
                <c:pt idx="9">
                  <c:v>40609</c:v>
                </c:pt>
                <c:pt idx="10">
                  <c:v>40616</c:v>
                </c:pt>
                <c:pt idx="11">
                  <c:v>40623</c:v>
                </c:pt>
                <c:pt idx="12">
                  <c:v>40630</c:v>
                </c:pt>
                <c:pt idx="13">
                  <c:v>40637</c:v>
                </c:pt>
                <c:pt idx="14">
                  <c:v>40644</c:v>
                </c:pt>
                <c:pt idx="15">
                  <c:v>40651</c:v>
                </c:pt>
                <c:pt idx="16">
                  <c:v>40658</c:v>
                </c:pt>
                <c:pt idx="17">
                  <c:v>40665</c:v>
                </c:pt>
                <c:pt idx="18">
                  <c:v>40672</c:v>
                </c:pt>
                <c:pt idx="19">
                  <c:v>40679</c:v>
                </c:pt>
                <c:pt idx="20">
                  <c:v>40686</c:v>
                </c:pt>
                <c:pt idx="21">
                  <c:v>40693</c:v>
                </c:pt>
                <c:pt idx="22">
                  <c:v>40700</c:v>
                </c:pt>
                <c:pt idx="23">
                  <c:v>40707</c:v>
                </c:pt>
                <c:pt idx="24">
                  <c:v>40714</c:v>
                </c:pt>
                <c:pt idx="25">
                  <c:v>40721</c:v>
                </c:pt>
                <c:pt idx="26">
                  <c:v>40728</c:v>
                </c:pt>
                <c:pt idx="27">
                  <c:v>40735</c:v>
                </c:pt>
                <c:pt idx="28">
                  <c:v>40742</c:v>
                </c:pt>
                <c:pt idx="29">
                  <c:v>40749</c:v>
                </c:pt>
                <c:pt idx="30">
                  <c:v>40756</c:v>
                </c:pt>
                <c:pt idx="31">
                  <c:v>40763</c:v>
                </c:pt>
                <c:pt idx="32">
                  <c:v>40770</c:v>
                </c:pt>
                <c:pt idx="33">
                  <c:v>40777</c:v>
                </c:pt>
                <c:pt idx="34">
                  <c:v>40784</c:v>
                </c:pt>
                <c:pt idx="35">
                  <c:v>40791</c:v>
                </c:pt>
                <c:pt idx="36">
                  <c:v>40798</c:v>
                </c:pt>
                <c:pt idx="37">
                  <c:v>40805</c:v>
                </c:pt>
                <c:pt idx="38">
                  <c:v>40812</c:v>
                </c:pt>
                <c:pt idx="39">
                  <c:v>40819</c:v>
                </c:pt>
                <c:pt idx="40">
                  <c:v>40826</c:v>
                </c:pt>
                <c:pt idx="41">
                  <c:v>40833</c:v>
                </c:pt>
                <c:pt idx="42">
                  <c:v>40840</c:v>
                </c:pt>
                <c:pt idx="43">
                  <c:v>40847</c:v>
                </c:pt>
                <c:pt idx="44">
                  <c:v>40854</c:v>
                </c:pt>
                <c:pt idx="45">
                  <c:v>40861</c:v>
                </c:pt>
                <c:pt idx="46">
                  <c:v>40868</c:v>
                </c:pt>
                <c:pt idx="47">
                  <c:v>40875</c:v>
                </c:pt>
                <c:pt idx="48">
                  <c:v>40882</c:v>
                </c:pt>
                <c:pt idx="49">
                  <c:v>40889</c:v>
                </c:pt>
                <c:pt idx="50">
                  <c:v>40896</c:v>
                </c:pt>
                <c:pt idx="51">
                  <c:v>40903</c:v>
                </c:pt>
                <c:pt idx="52">
                  <c:v>40910</c:v>
                </c:pt>
                <c:pt idx="53">
                  <c:v>40917</c:v>
                </c:pt>
                <c:pt idx="54">
                  <c:v>40924</c:v>
                </c:pt>
                <c:pt idx="55">
                  <c:v>40931</c:v>
                </c:pt>
                <c:pt idx="56">
                  <c:v>40938</c:v>
                </c:pt>
                <c:pt idx="57">
                  <c:v>40945</c:v>
                </c:pt>
                <c:pt idx="58">
                  <c:v>40952</c:v>
                </c:pt>
                <c:pt idx="59">
                  <c:v>40959</c:v>
                </c:pt>
                <c:pt idx="60">
                  <c:v>40966</c:v>
                </c:pt>
                <c:pt idx="61">
                  <c:v>40973</c:v>
                </c:pt>
                <c:pt idx="62">
                  <c:v>40980</c:v>
                </c:pt>
                <c:pt idx="63">
                  <c:v>40987</c:v>
                </c:pt>
                <c:pt idx="64">
                  <c:v>40994</c:v>
                </c:pt>
                <c:pt idx="65">
                  <c:v>41001</c:v>
                </c:pt>
                <c:pt idx="66">
                  <c:v>41008</c:v>
                </c:pt>
                <c:pt idx="67">
                  <c:v>41015</c:v>
                </c:pt>
                <c:pt idx="68">
                  <c:v>41022</c:v>
                </c:pt>
                <c:pt idx="69">
                  <c:v>41029</c:v>
                </c:pt>
                <c:pt idx="70">
                  <c:v>41036</c:v>
                </c:pt>
                <c:pt idx="71">
                  <c:v>41043</c:v>
                </c:pt>
                <c:pt idx="72">
                  <c:v>41050</c:v>
                </c:pt>
                <c:pt idx="73">
                  <c:v>41057</c:v>
                </c:pt>
                <c:pt idx="74">
                  <c:v>41064</c:v>
                </c:pt>
                <c:pt idx="75">
                  <c:v>41071</c:v>
                </c:pt>
                <c:pt idx="76">
                  <c:v>41078</c:v>
                </c:pt>
                <c:pt idx="77">
                  <c:v>41085</c:v>
                </c:pt>
                <c:pt idx="78">
                  <c:v>41092</c:v>
                </c:pt>
                <c:pt idx="79">
                  <c:v>41099</c:v>
                </c:pt>
                <c:pt idx="80">
                  <c:v>41106</c:v>
                </c:pt>
                <c:pt idx="81">
                  <c:v>41113</c:v>
                </c:pt>
                <c:pt idx="82">
                  <c:v>41120</c:v>
                </c:pt>
                <c:pt idx="83">
                  <c:v>41127</c:v>
                </c:pt>
                <c:pt idx="84">
                  <c:v>41134</c:v>
                </c:pt>
                <c:pt idx="85">
                  <c:v>41141</c:v>
                </c:pt>
                <c:pt idx="86">
                  <c:v>41148</c:v>
                </c:pt>
                <c:pt idx="87">
                  <c:v>41155</c:v>
                </c:pt>
                <c:pt idx="88">
                  <c:v>41162</c:v>
                </c:pt>
                <c:pt idx="89">
                  <c:v>41169</c:v>
                </c:pt>
                <c:pt idx="90">
                  <c:v>41176</c:v>
                </c:pt>
                <c:pt idx="91">
                  <c:v>41183</c:v>
                </c:pt>
                <c:pt idx="92">
                  <c:v>41190</c:v>
                </c:pt>
                <c:pt idx="93">
                  <c:v>41197</c:v>
                </c:pt>
                <c:pt idx="94">
                  <c:v>41204</c:v>
                </c:pt>
                <c:pt idx="95">
                  <c:v>41211</c:v>
                </c:pt>
                <c:pt idx="96">
                  <c:v>41218</c:v>
                </c:pt>
                <c:pt idx="97">
                  <c:v>41225</c:v>
                </c:pt>
                <c:pt idx="98">
                  <c:v>41232</c:v>
                </c:pt>
                <c:pt idx="99">
                  <c:v>41239</c:v>
                </c:pt>
                <c:pt idx="100">
                  <c:v>41246</c:v>
                </c:pt>
                <c:pt idx="101">
                  <c:v>41253</c:v>
                </c:pt>
                <c:pt idx="102">
                  <c:v>41260</c:v>
                </c:pt>
                <c:pt idx="103">
                  <c:v>41267</c:v>
                </c:pt>
                <c:pt idx="104">
                  <c:v>41274</c:v>
                </c:pt>
                <c:pt idx="105">
                  <c:v>41281</c:v>
                </c:pt>
                <c:pt idx="106">
                  <c:v>41288</c:v>
                </c:pt>
                <c:pt idx="107">
                  <c:v>41295</c:v>
                </c:pt>
                <c:pt idx="108">
                  <c:v>41302</c:v>
                </c:pt>
                <c:pt idx="109">
                  <c:v>41309</c:v>
                </c:pt>
                <c:pt idx="110">
                  <c:v>41316</c:v>
                </c:pt>
                <c:pt idx="111">
                  <c:v>41323</c:v>
                </c:pt>
                <c:pt idx="112">
                  <c:v>41330</c:v>
                </c:pt>
                <c:pt idx="113">
                  <c:v>41337</c:v>
                </c:pt>
                <c:pt idx="114">
                  <c:v>41344</c:v>
                </c:pt>
                <c:pt idx="115">
                  <c:v>41351</c:v>
                </c:pt>
                <c:pt idx="116">
                  <c:v>41358</c:v>
                </c:pt>
                <c:pt idx="117">
                  <c:v>41365</c:v>
                </c:pt>
                <c:pt idx="118">
                  <c:v>41372</c:v>
                </c:pt>
                <c:pt idx="119">
                  <c:v>41379</c:v>
                </c:pt>
                <c:pt idx="120">
                  <c:v>41386</c:v>
                </c:pt>
                <c:pt idx="121">
                  <c:v>41393</c:v>
                </c:pt>
                <c:pt idx="122">
                  <c:v>41400</c:v>
                </c:pt>
                <c:pt idx="123">
                  <c:v>41407</c:v>
                </c:pt>
                <c:pt idx="124">
                  <c:v>41414</c:v>
                </c:pt>
                <c:pt idx="125">
                  <c:v>41421</c:v>
                </c:pt>
                <c:pt idx="126">
                  <c:v>41428</c:v>
                </c:pt>
                <c:pt idx="127">
                  <c:v>41435</c:v>
                </c:pt>
                <c:pt idx="128">
                  <c:v>41442</c:v>
                </c:pt>
                <c:pt idx="129">
                  <c:v>41449</c:v>
                </c:pt>
                <c:pt idx="130">
                  <c:v>41456</c:v>
                </c:pt>
                <c:pt idx="131">
                  <c:v>41463</c:v>
                </c:pt>
                <c:pt idx="132">
                  <c:v>41470</c:v>
                </c:pt>
                <c:pt idx="133">
                  <c:v>41477</c:v>
                </c:pt>
                <c:pt idx="134">
                  <c:v>41484</c:v>
                </c:pt>
                <c:pt idx="135">
                  <c:v>41491</c:v>
                </c:pt>
                <c:pt idx="136">
                  <c:v>41498</c:v>
                </c:pt>
                <c:pt idx="137">
                  <c:v>41505</c:v>
                </c:pt>
                <c:pt idx="138">
                  <c:v>41512</c:v>
                </c:pt>
                <c:pt idx="139">
                  <c:v>41519</c:v>
                </c:pt>
                <c:pt idx="140">
                  <c:v>41526</c:v>
                </c:pt>
                <c:pt idx="141">
                  <c:v>41533</c:v>
                </c:pt>
                <c:pt idx="142">
                  <c:v>41540</c:v>
                </c:pt>
                <c:pt idx="143">
                  <c:v>41547</c:v>
                </c:pt>
                <c:pt idx="144">
                  <c:v>41554</c:v>
                </c:pt>
                <c:pt idx="145">
                  <c:v>41561</c:v>
                </c:pt>
                <c:pt idx="146">
                  <c:v>41568</c:v>
                </c:pt>
                <c:pt idx="147">
                  <c:v>41575</c:v>
                </c:pt>
                <c:pt idx="148">
                  <c:v>41582</c:v>
                </c:pt>
                <c:pt idx="149">
                  <c:v>41589</c:v>
                </c:pt>
                <c:pt idx="150">
                  <c:v>41596</c:v>
                </c:pt>
                <c:pt idx="151">
                  <c:v>41603</c:v>
                </c:pt>
                <c:pt idx="152">
                  <c:v>41610</c:v>
                </c:pt>
                <c:pt idx="153">
                  <c:v>41617</c:v>
                </c:pt>
                <c:pt idx="154">
                  <c:v>41624</c:v>
                </c:pt>
                <c:pt idx="155">
                  <c:v>41631</c:v>
                </c:pt>
                <c:pt idx="156">
                  <c:v>41638</c:v>
                </c:pt>
                <c:pt idx="157">
                  <c:v>41645</c:v>
                </c:pt>
                <c:pt idx="158">
                  <c:v>41652</c:v>
                </c:pt>
                <c:pt idx="159">
                  <c:v>41659</c:v>
                </c:pt>
                <c:pt idx="160">
                  <c:v>41666</c:v>
                </c:pt>
                <c:pt idx="161">
                  <c:v>41673</c:v>
                </c:pt>
                <c:pt idx="162">
                  <c:v>41680</c:v>
                </c:pt>
                <c:pt idx="163">
                  <c:v>41687</c:v>
                </c:pt>
                <c:pt idx="164">
                  <c:v>41694</c:v>
                </c:pt>
                <c:pt idx="165">
                  <c:v>41701</c:v>
                </c:pt>
                <c:pt idx="166">
                  <c:v>41708</c:v>
                </c:pt>
                <c:pt idx="167">
                  <c:v>41715</c:v>
                </c:pt>
                <c:pt idx="168">
                  <c:v>41722</c:v>
                </c:pt>
                <c:pt idx="169">
                  <c:v>41729</c:v>
                </c:pt>
                <c:pt idx="170">
                  <c:v>41736</c:v>
                </c:pt>
                <c:pt idx="171">
                  <c:v>41743</c:v>
                </c:pt>
                <c:pt idx="172">
                  <c:v>41750</c:v>
                </c:pt>
                <c:pt idx="173">
                  <c:v>41757</c:v>
                </c:pt>
                <c:pt idx="174">
                  <c:v>41764</c:v>
                </c:pt>
                <c:pt idx="175">
                  <c:v>41771</c:v>
                </c:pt>
                <c:pt idx="176">
                  <c:v>41778</c:v>
                </c:pt>
                <c:pt idx="177">
                  <c:v>41785</c:v>
                </c:pt>
                <c:pt idx="178">
                  <c:v>41792</c:v>
                </c:pt>
                <c:pt idx="179">
                  <c:v>41799</c:v>
                </c:pt>
                <c:pt idx="180">
                  <c:v>41806</c:v>
                </c:pt>
                <c:pt idx="181">
                  <c:v>41813</c:v>
                </c:pt>
                <c:pt idx="182">
                  <c:v>41820</c:v>
                </c:pt>
                <c:pt idx="183">
                  <c:v>41827</c:v>
                </c:pt>
                <c:pt idx="184">
                  <c:v>41834</c:v>
                </c:pt>
                <c:pt idx="185">
                  <c:v>41841</c:v>
                </c:pt>
                <c:pt idx="186">
                  <c:v>41848</c:v>
                </c:pt>
                <c:pt idx="187">
                  <c:v>41855</c:v>
                </c:pt>
                <c:pt idx="188">
                  <c:v>41862</c:v>
                </c:pt>
                <c:pt idx="189">
                  <c:v>41869</c:v>
                </c:pt>
                <c:pt idx="190">
                  <c:v>41876</c:v>
                </c:pt>
                <c:pt idx="191">
                  <c:v>41883</c:v>
                </c:pt>
                <c:pt idx="192">
                  <c:v>41890</c:v>
                </c:pt>
                <c:pt idx="193">
                  <c:v>41897</c:v>
                </c:pt>
                <c:pt idx="194">
                  <c:v>41904</c:v>
                </c:pt>
                <c:pt idx="195">
                  <c:v>41911</c:v>
                </c:pt>
                <c:pt idx="196">
                  <c:v>41918</c:v>
                </c:pt>
                <c:pt idx="197">
                  <c:v>41925</c:v>
                </c:pt>
                <c:pt idx="198">
                  <c:v>41932</c:v>
                </c:pt>
                <c:pt idx="199">
                  <c:v>41939</c:v>
                </c:pt>
                <c:pt idx="200">
                  <c:v>41946</c:v>
                </c:pt>
                <c:pt idx="201">
                  <c:v>41953</c:v>
                </c:pt>
                <c:pt idx="202">
                  <c:v>41960</c:v>
                </c:pt>
                <c:pt idx="203">
                  <c:v>41967</c:v>
                </c:pt>
                <c:pt idx="204">
                  <c:v>41974</c:v>
                </c:pt>
                <c:pt idx="205">
                  <c:v>41981</c:v>
                </c:pt>
                <c:pt idx="206">
                  <c:v>41988</c:v>
                </c:pt>
                <c:pt idx="207">
                  <c:v>41995</c:v>
                </c:pt>
                <c:pt idx="208">
                  <c:v>42002</c:v>
                </c:pt>
                <c:pt idx="209">
                  <c:v>42009</c:v>
                </c:pt>
                <c:pt idx="210">
                  <c:v>42016</c:v>
                </c:pt>
                <c:pt idx="211">
                  <c:v>42023</c:v>
                </c:pt>
                <c:pt idx="212">
                  <c:v>42030</c:v>
                </c:pt>
                <c:pt idx="213">
                  <c:v>42037</c:v>
                </c:pt>
                <c:pt idx="214">
                  <c:v>42044</c:v>
                </c:pt>
                <c:pt idx="215">
                  <c:v>42051</c:v>
                </c:pt>
                <c:pt idx="216">
                  <c:v>42058</c:v>
                </c:pt>
                <c:pt idx="217">
                  <c:v>42065</c:v>
                </c:pt>
                <c:pt idx="218">
                  <c:v>42072</c:v>
                </c:pt>
                <c:pt idx="219">
                  <c:v>42079</c:v>
                </c:pt>
                <c:pt idx="220">
                  <c:v>42086</c:v>
                </c:pt>
                <c:pt idx="221">
                  <c:v>42093</c:v>
                </c:pt>
                <c:pt idx="222">
                  <c:v>42100</c:v>
                </c:pt>
                <c:pt idx="223">
                  <c:v>42107</c:v>
                </c:pt>
                <c:pt idx="224">
                  <c:v>42114</c:v>
                </c:pt>
                <c:pt idx="225">
                  <c:v>42121</c:v>
                </c:pt>
                <c:pt idx="226">
                  <c:v>42128</c:v>
                </c:pt>
                <c:pt idx="227">
                  <c:v>42135</c:v>
                </c:pt>
                <c:pt idx="228">
                  <c:v>42142</c:v>
                </c:pt>
                <c:pt idx="229">
                  <c:v>42149</c:v>
                </c:pt>
                <c:pt idx="230">
                  <c:v>42156</c:v>
                </c:pt>
                <c:pt idx="231">
                  <c:v>42163</c:v>
                </c:pt>
                <c:pt idx="232">
                  <c:v>42170</c:v>
                </c:pt>
                <c:pt idx="233">
                  <c:v>42177</c:v>
                </c:pt>
                <c:pt idx="234">
                  <c:v>42184</c:v>
                </c:pt>
                <c:pt idx="235">
                  <c:v>42191</c:v>
                </c:pt>
                <c:pt idx="236">
                  <c:v>42198</c:v>
                </c:pt>
                <c:pt idx="237">
                  <c:v>42205</c:v>
                </c:pt>
                <c:pt idx="238">
                  <c:v>42212</c:v>
                </c:pt>
                <c:pt idx="239">
                  <c:v>42219</c:v>
                </c:pt>
                <c:pt idx="240">
                  <c:v>42226</c:v>
                </c:pt>
                <c:pt idx="241">
                  <c:v>42233</c:v>
                </c:pt>
                <c:pt idx="242">
                  <c:v>42240</c:v>
                </c:pt>
                <c:pt idx="243">
                  <c:v>42247</c:v>
                </c:pt>
                <c:pt idx="244">
                  <c:v>42254</c:v>
                </c:pt>
                <c:pt idx="245">
                  <c:v>42261</c:v>
                </c:pt>
                <c:pt idx="246">
                  <c:v>42268</c:v>
                </c:pt>
                <c:pt idx="247">
                  <c:v>42275</c:v>
                </c:pt>
                <c:pt idx="248">
                  <c:v>42282</c:v>
                </c:pt>
                <c:pt idx="249">
                  <c:v>42289</c:v>
                </c:pt>
                <c:pt idx="250">
                  <c:v>42296</c:v>
                </c:pt>
                <c:pt idx="251">
                  <c:v>42303</c:v>
                </c:pt>
                <c:pt idx="252">
                  <c:v>42310</c:v>
                </c:pt>
                <c:pt idx="253">
                  <c:v>42317</c:v>
                </c:pt>
                <c:pt idx="254">
                  <c:v>42324</c:v>
                </c:pt>
                <c:pt idx="255">
                  <c:v>42331</c:v>
                </c:pt>
                <c:pt idx="256">
                  <c:v>42338</c:v>
                </c:pt>
                <c:pt idx="257">
                  <c:v>42345</c:v>
                </c:pt>
                <c:pt idx="258">
                  <c:v>42352</c:v>
                </c:pt>
                <c:pt idx="259">
                  <c:v>42359</c:v>
                </c:pt>
              </c:numCache>
            </c:numRef>
          </c:cat>
          <c:val>
            <c:numRef>
              <c:f>Sheet2!$G$3:$G$262</c:f>
              <c:numCache>
                <c:formatCode>0.0</c:formatCode>
                <c:ptCount val="2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0.13479813420413322</c:v>
                </c:pt>
                <c:pt idx="18">
                  <c:v>0.56381667706042138</c:v>
                </c:pt>
                <c:pt idx="19">
                  <c:v>1.3576610443570085</c:v>
                </c:pt>
                <c:pt idx="20">
                  <c:v>1.36655287853142</c:v>
                </c:pt>
                <c:pt idx="21">
                  <c:v>0.5186508788345906</c:v>
                </c:pt>
                <c:pt idx="22">
                  <c:v>1.6648339957139879E-2</c:v>
                </c:pt>
                <c:pt idx="23">
                  <c:v>-0.10200848851329963</c:v>
                </c:pt>
                <c:pt idx="24">
                  <c:v>8.5773500976247807E-2</c:v>
                </c:pt>
                <c:pt idx="25">
                  <c:v>1.574798478436275</c:v>
                </c:pt>
                <c:pt idx="26">
                  <c:v>2.00524285950056</c:v>
                </c:pt>
                <c:pt idx="27">
                  <c:v>1.5376539593192491</c:v>
                </c:pt>
                <c:pt idx="28">
                  <c:v>0.35868981752119999</c:v>
                </c:pt>
                <c:pt idx="29">
                  <c:v>-0.92716000873461746</c:v>
                </c:pt>
                <c:pt idx="30">
                  <c:v>-0.72726547761411464</c:v>
                </c:pt>
                <c:pt idx="31">
                  <c:v>-0.91063938770138519</c:v>
                </c:pt>
                <c:pt idx="32">
                  <c:v>-1.1061843843300687</c:v>
                </c:pt>
                <c:pt idx="33">
                  <c:v>-1.5731538573680457</c:v>
                </c:pt>
                <c:pt idx="34">
                  <c:v>-0.29545710638517464</c:v>
                </c:pt>
                <c:pt idx="35">
                  <c:v>-0.27983878342095453</c:v>
                </c:pt>
                <c:pt idx="36">
                  <c:v>-0.96304475931886757</c:v>
                </c:pt>
                <c:pt idx="37">
                  <c:v>-1.8203427572887403</c:v>
                </c:pt>
                <c:pt idx="38">
                  <c:v>-2.175308553589256</c:v>
                </c:pt>
                <c:pt idx="39">
                  <c:v>-1.628749768976465</c:v>
                </c:pt>
                <c:pt idx="40">
                  <c:v>-2.2156923082615254</c:v>
                </c:pt>
                <c:pt idx="41">
                  <c:v>-1.4763864925211381</c:v>
                </c:pt>
                <c:pt idx="42">
                  <c:v>-1.9587502572505135</c:v>
                </c:pt>
                <c:pt idx="43">
                  <c:v>-1.1380981842292632</c:v>
                </c:pt>
                <c:pt idx="44">
                  <c:v>1.2749779031557273E-2</c:v>
                </c:pt>
                <c:pt idx="45">
                  <c:v>0.37552408492437739</c:v>
                </c:pt>
                <c:pt idx="46">
                  <c:v>0.70877924158540939</c:v>
                </c:pt>
                <c:pt idx="47">
                  <c:v>1.3965257351973848</c:v>
                </c:pt>
                <c:pt idx="48">
                  <c:v>1.0529596769736145</c:v>
                </c:pt>
                <c:pt idx="49">
                  <c:v>-0.36741657326937932</c:v>
                </c:pt>
                <c:pt idx="50">
                  <c:v>0.14470683395748696</c:v>
                </c:pt>
                <c:pt idx="51">
                  <c:v>3.4341130767195516</c:v>
                </c:pt>
                <c:pt idx="52">
                  <c:v>-1.5534866447114026</c:v>
                </c:pt>
                <c:pt idx="53">
                  <c:v>-2.9317746710810577</c:v>
                </c:pt>
                <c:pt idx="54">
                  <c:v>-3.1787747275145977</c:v>
                </c:pt>
                <c:pt idx="55">
                  <c:v>-3.0428818971465379</c:v>
                </c:pt>
                <c:pt idx="56">
                  <c:v>-3.7966789938732926</c:v>
                </c:pt>
                <c:pt idx="57">
                  <c:v>-4.4816464556286348</c:v>
                </c:pt>
                <c:pt idx="58">
                  <c:v>-3.9352676735570133</c:v>
                </c:pt>
                <c:pt idx="59">
                  <c:v>-3.7487134567744222</c:v>
                </c:pt>
                <c:pt idx="60">
                  <c:v>-4.4646673232918559</c:v>
                </c:pt>
                <c:pt idx="61">
                  <c:v>-4.0960764513391252</c:v>
                </c:pt>
                <c:pt idx="62">
                  <c:v>-4.1801357731060182</c:v>
                </c:pt>
                <c:pt idx="63">
                  <c:v>-3.6978785547356701</c:v>
                </c:pt>
                <c:pt idx="64">
                  <c:v>-2.8545911263753903</c:v>
                </c:pt>
                <c:pt idx="65">
                  <c:v>-2.7131737856942468</c:v>
                </c:pt>
                <c:pt idx="66">
                  <c:v>-2.0460328183969398</c:v>
                </c:pt>
                <c:pt idx="67">
                  <c:v>-0.49634446813383082</c:v>
                </c:pt>
                <c:pt idx="68">
                  <c:v>-0.25295768161362586</c:v>
                </c:pt>
                <c:pt idx="69">
                  <c:v>-1.1315799468112639</c:v>
                </c:pt>
                <c:pt idx="70">
                  <c:v>-0.65645667703733368</c:v>
                </c:pt>
                <c:pt idx="71">
                  <c:v>-1.5519056624811201</c:v>
                </c:pt>
                <c:pt idx="72">
                  <c:v>-1.421112347247889</c:v>
                </c:pt>
                <c:pt idx="73">
                  <c:v>-1.2499355392546754</c:v>
                </c:pt>
                <c:pt idx="74">
                  <c:v>-0.86380253960445663</c:v>
                </c:pt>
                <c:pt idx="75">
                  <c:v>-1.1515885701322548</c:v>
                </c:pt>
                <c:pt idx="76">
                  <c:v>-0.8005853173051356</c:v>
                </c:pt>
                <c:pt idx="77">
                  <c:v>0.20604694216795505</c:v>
                </c:pt>
                <c:pt idx="78">
                  <c:v>-1.9565426526748642E-2</c:v>
                </c:pt>
                <c:pt idx="79">
                  <c:v>-6.7409836357661956E-2</c:v>
                </c:pt>
                <c:pt idx="80">
                  <c:v>0.67385226562411693</c:v>
                </c:pt>
                <c:pt idx="81">
                  <c:v>0.9713565252912415</c:v>
                </c:pt>
                <c:pt idx="82">
                  <c:v>1.244400382439339</c:v>
                </c:pt>
                <c:pt idx="83">
                  <c:v>1.2657317004005093</c:v>
                </c:pt>
                <c:pt idx="84">
                  <c:v>1.5314671042948298</c:v>
                </c:pt>
                <c:pt idx="85">
                  <c:v>0.60938779534151832</c:v>
                </c:pt>
                <c:pt idx="86">
                  <c:v>-0.55987871386040022</c:v>
                </c:pt>
                <c:pt idx="87">
                  <c:v>-0.6428173462552067</c:v>
                </c:pt>
                <c:pt idx="88">
                  <c:v>-0.24620290877029993</c:v>
                </c:pt>
                <c:pt idx="89">
                  <c:v>-0.30917361146833938</c:v>
                </c:pt>
                <c:pt idx="90">
                  <c:v>-0.82075172027283672</c:v>
                </c:pt>
                <c:pt idx="91">
                  <c:v>-1.3996150020709517</c:v>
                </c:pt>
                <c:pt idx="92">
                  <c:v>-0.91885884324068323</c:v>
                </c:pt>
                <c:pt idx="93">
                  <c:v>3.9065168103945003E-2</c:v>
                </c:pt>
                <c:pt idx="94">
                  <c:v>0.25517471630293498</c:v>
                </c:pt>
                <c:pt idx="95">
                  <c:v>-0.45524626878871377</c:v>
                </c:pt>
                <c:pt idx="96">
                  <c:v>-0.29978213249321539</c:v>
                </c:pt>
                <c:pt idx="97">
                  <c:v>0.26666266138300143</c:v>
                </c:pt>
                <c:pt idx="98">
                  <c:v>0.15254635018166873</c:v>
                </c:pt>
                <c:pt idx="99">
                  <c:v>0.91904158106632383</c:v>
                </c:pt>
                <c:pt idx="100">
                  <c:v>1.1482968356903034</c:v>
                </c:pt>
                <c:pt idx="101">
                  <c:v>0.61288542976185578</c:v>
                </c:pt>
                <c:pt idx="102">
                  <c:v>0.66201595433246663</c:v>
                </c:pt>
                <c:pt idx="103">
                  <c:v>0.50763088632552633</c:v>
                </c:pt>
                <c:pt idx="104">
                  <c:v>0.37491102622292549</c:v>
                </c:pt>
                <c:pt idx="105">
                  <c:v>0.51799426842375429</c:v>
                </c:pt>
                <c:pt idx="106">
                  <c:v>0.92492680324497867</c:v>
                </c:pt>
                <c:pt idx="107">
                  <c:v>1.3833694108984833</c:v>
                </c:pt>
                <c:pt idx="108">
                  <c:v>1.2835671138345206</c:v>
                </c:pt>
                <c:pt idx="109">
                  <c:v>2.193774847374427</c:v>
                </c:pt>
                <c:pt idx="110">
                  <c:v>2.2385437348412482</c:v>
                </c:pt>
                <c:pt idx="111">
                  <c:v>2.5093928337111744</c:v>
                </c:pt>
                <c:pt idx="112">
                  <c:v>2.2863802296898541</c:v>
                </c:pt>
                <c:pt idx="113">
                  <c:v>2.1939593285704815</c:v>
                </c:pt>
                <c:pt idx="114">
                  <c:v>0.38997078442792543</c:v>
                </c:pt>
                <c:pt idx="115">
                  <c:v>-0.36779970295343328</c:v>
                </c:pt>
                <c:pt idx="116">
                  <c:v>0.33544801322608953</c:v>
                </c:pt>
                <c:pt idx="117">
                  <c:v>-0.39417011643497507</c:v>
                </c:pt>
                <c:pt idx="118">
                  <c:v>-1.6459050277321974</c:v>
                </c:pt>
                <c:pt idx="119">
                  <c:v>-1.3220334011363701</c:v>
                </c:pt>
                <c:pt idx="120">
                  <c:v>-1.442340329539413</c:v>
                </c:pt>
                <c:pt idx="121">
                  <c:v>-1.128645011034239</c:v>
                </c:pt>
                <c:pt idx="122">
                  <c:v>-1.0975744986402773</c:v>
                </c:pt>
                <c:pt idx="123">
                  <c:v>-0.77957951197509168</c:v>
                </c:pt>
                <c:pt idx="124">
                  <c:v>-1.5538791638152931</c:v>
                </c:pt>
                <c:pt idx="125">
                  <c:v>-1.2817644752479147</c:v>
                </c:pt>
                <c:pt idx="126">
                  <c:v>-2.1165334676406027</c:v>
                </c:pt>
                <c:pt idx="127">
                  <c:v>-3.1613309381189381</c:v>
                </c:pt>
                <c:pt idx="128">
                  <c:v>-3.5427028779806133</c:v>
                </c:pt>
                <c:pt idx="129">
                  <c:v>-2.7754394908857782</c:v>
                </c:pt>
                <c:pt idx="130">
                  <c:v>-2.3627502808315586</c:v>
                </c:pt>
                <c:pt idx="131">
                  <c:v>-2.1073022121950409</c:v>
                </c:pt>
                <c:pt idx="132">
                  <c:v>-1.3466030634043245</c:v>
                </c:pt>
                <c:pt idx="133">
                  <c:v>-2.2263801816673192</c:v>
                </c:pt>
                <c:pt idx="134">
                  <c:v>-3.6273565456759247</c:v>
                </c:pt>
                <c:pt idx="135">
                  <c:v>-3.8240557154247012</c:v>
                </c:pt>
                <c:pt idx="136">
                  <c:v>-4.7830764100022813</c:v>
                </c:pt>
                <c:pt idx="137">
                  <c:v>-5.9402372526605234</c:v>
                </c:pt>
                <c:pt idx="138">
                  <c:v>-4.9141489183902225</c:v>
                </c:pt>
                <c:pt idx="139">
                  <c:v>-5.8353345112096626</c:v>
                </c:pt>
                <c:pt idx="140">
                  <c:v>-6.6001318837867489</c:v>
                </c:pt>
                <c:pt idx="141">
                  <c:v>-5.8663144112503183</c:v>
                </c:pt>
                <c:pt idx="142">
                  <c:v>-5.3688964149265308</c:v>
                </c:pt>
                <c:pt idx="143">
                  <c:v>-4.8953098889917985</c:v>
                </c:pt>
                <c:pt idx="144">
                  <c:v>-4.5669413063929065</c:v>
                </c:pt>
                <c:pt idx="145">
                  <c:v>-4.694761685536605</c:v>
                </c:pt>
                <c:pt idx="146">
                  <c:v>-4.0127069802350013</c:v>
                </c:pt>
                <c:pt idx="147">
                  <c:v>-3.682862098266662</c:v>
                </c:pt>
                <c:pt idx="148">
                  <c:v>-4.3420317709743115</c:v>
                </c:pt>
                <c:pt idx="149">
                  <c:v>-4.9434806089594829</c:v>
                </c:pt>
                <c:pt idx="150">
                  <c:v>-6.2875950415559867</c:v>
                </c:pt>
                <c:pt idx="151">
                  <c:v>-6.8355073619358047</c:v>
                </c:pt>
                <c:pt idx="152">
                  <c:v>-7.2946212796013317</c:v>
                </c:pt>
                <c:pt idx="153">
                  <c:v>-8.9018074974445192</c:v>
                </c:pt>
                <c:pt idx="154">
                  <c:v>-9.8674159202627383</c:v>
                </c:pt>
                <c:pt idx="155">
                  <c:v>-11.910803511891734</c:v>
                </c:pt>
                <c:pt idx="156">
                  <c:v>-11.878351175224752</c:v>
                </c:pt>
                <c:pt idx="157">
                  <c:v>-11.858237563043032</c:v>
                </c:pt>
                <c:pt idx="158">
                  <c:v>-11.674613161735321</c:v>
                </c:pt>
                <c:pt idx="159">
                  <c:v>-11.836958392946945</c:v>
                </c:pt>
                <c:pt idx="160">
                  <c:v>-11.380502781475201</c:v>
                </c:pt>
                <c:pt idx="161">
                  <c:v>-11.747905237731503</c:v>
                </c:pt>
                <c:pt idx="162">
                  <c:v>-12.557852321201146</c:v>
                </c:pt>
                <c:pt idx="163">
                  <c:v>-12.653161295961596</c:v>
                </c:pt>
                <c:pt idx="164">
                  <c:v>-13.666664000038535</c:v>
                </c:pt>
                <c:pt idx="165">
                  <c:v>-13.850552046332535</c:v>
                </c:pt>
                <c:pt idx="166">
                  <c:v>-13.647741984180191</c:v>
                </c:pt>
                <c:pt idx="167">
                  <c:v>-14.103563050395536</c:v>
                </c:pt>
                <c:pt idx="168">
                  <c:v>-13.759217998756514</c:v>
                </c:pt>
                <c:pt idx="169">
                  <c:v>-13.116083456168086</c:v>
                </c:pt>
                <c:pt idx="170">
                  <c:v>-13.535292309650846</c:v>
                </c:pt>
                <c:pt idx="171">
                  <c:v>-13.259707684346667</c:v>
                </c:pt>
                <c:pt idx="172">
                  <c:v>-13.165386875631979</c:v>
                </c:pt>
                <c:pt idx="173">
                  <c:v>-13.339003414804752</c:v>
                </c:pt>
                <c:pt idx="174">
                  <c:v>-13.381073848716131</c:v>
                </c:pt>
                <c:pt idx="175">
                  <c:v>-13.110715544222392</c:v>
                </c:pt>
                <c:pt idx="176">
                  <c:v>-13.716415249416119</c:v>
                </c:pt>
                <c:pt idx="177">
                  <c:v>-13.125172570426825</c:v>
                </c:pt>
                <c:pt idx="178">
                  <c:v>-12.736313053211973</c:v>
                </c:pt>
                <c:pt idx="179">
                  <c:v>-12.288071075994029</c:v>
                </c:pt>
                <c:pt idx="180">
                  <c:v>-12.113589631008978</c:v>
                </c:pt>
                <c:pt idx="181">
                  <c:v>-13.354819907615029</c:v>
                </c:pt>
                <c:pt idx="182">
                  <c:v>-13.832233417993828</c:v>
                </c:pt>
                <c:pt idx="183">
                  <c:v>-14.357954556962605</c:v>
                </c:pt>
                <c:pt idx="184">
                  <c:v>-14.542796343177779</c:v>
                </c:pt>
                <c:pt idx="185">
                  <c:v>-14.167333012582613</c:v>
                </c:pt>
                <c:pt idx="186">
                  <c:v>-12.975856889326247</c:v>
                </c:pt>
                <c:pt idx="187">
                  <c:v>-11.753120517671693</c:v>
                </c:pt>
                <c:pt idx="188">
                  <c:v>-11.261972873194836</c:v>
                </c:pt>
                <c:pt idx="189">
                  <c:v>-10.676281825185104</c:v>
                </c:pt>
                <c:pt idx="190">
                  <c:v>-11.49734753351199</c:v>
                </c:pt>
                <c:pt idx="191">
                  <c:v>-11.113468950255552</c:v>
                </c:pt>
                <c:pt idx="192">
                  <c:v>-10.836894081332062</c:v>
                </c:pt>
                <c:pt idx="193">
                  <c:v>-10.786493597269653</c:v>
                </c:pt>
                <c:pt idx="194">
                  <c:v>-10.819150444136369</c:v>
                </c:pt>
                <c:pt idx="195">
                  <c:v>-11.427988679507385</c:v>
                </c:pt>
                <c:pt idx="196">
                  <c:v>-10.958966351968623</c:v>
                </c:pt>
                <c:pt idx="197">
                  <c:v>-11.252182019822055</c:v>
                </c:pt>
                <c:pt idx="198">
                  <c:v>-11.406789462778434</c:v>
                </c:pt>
                <c:pt idx="199">
                  <c:v>-11.957821820456767</c:v>
                </c:pt>
                <c:pt idx="200">
                  <c:v>-12.166851869370149</c:v>
                </c:pt>
                <c:pt idx="201">
                  <c:v>-11.788162260795975</c:v>
                </c:pt>
                <c:pt idx="202">
                  <c:v>-11.361038537314371</c:v>
                </c:pt>
                <c:pt idx="203">
                  <c:v>-11.014231484552202</c:v>
                </c:pt>
                <c:pt idx="204">
                  <c:v>-10.963996773340268</c:v>
                </c:pt>
                <c:pt idx="205">
                  <c:v>-12.041625161409675</c:v>
                </c:pt>
                <c:pt idx="206">
                  <c:v>-12.637389906539424</c:v>
                </c:pt>
                <c:pt idx="207">
                  <c:v>-13.527761628057435</c:v>
                </c:pt>
                <c:pt idx="208">
                  <c:v>-13.579579793878391</c:v>
                </c:pt>
                <c:pt idx="209">
                  <c:v>-14.018767077681867</c:v>
                </c:pt>
                <c:pt idx="210">
                  <c:v>-13.762066935299012</c:v>
                </c:pt>
                <c:pt idx="211">
                  <c:v>-13.519878061825745</c:v>
                </c:pt>
                <c:pt idx="212">
                  <c:v>-13.791060444038742</c:v>
                </c:pt>
                <c:pt idx="213">
                  <c:v>-13.840799031723066</c:v>
                </c:pt>
                <c:pt idx="214">
                  <c:v>-13.848107491620583</c:v>
                </c:pt>
                <c:pt idx="215">
                  <c:v>-14.365932678247644</c:v>
                </c:pt>
                <c:pt idx="216">
                  <c:v>-14.174149056845968</c:v>
                </c:pt>
                <c:pt idx="217">
                  <c:v>-14.031897152273235</c:v>
                </c:pt>
                <c:pt idx="218">
                  <c:v>-14.77891642891494</c:v>
                </c:pt>
                <c:pt idx="219">
                  <c:v>-15.407084731299856</c:v>
                </c:pt>
                <c:pt idx="220">
                  <c:v>-15.0046626313146</c:v>
                </c:pt>
                <c:pt idx="221">
                  <c:v>-14.849741941622511</c:v>
                </c:pt>
                <c:pt idx="222">
                  <c:v>-15.589712499211577</c:v>
                </c:pt>
                <c:pt idx="223">
                  <c:v>-16.511484957681507</c:v>
                </c:pt>
                <c:pt idx="224">
                  <c:v>-16.811017460626779</c:v>
                </c:pt>
                <c:pt idx="225">
                  <c:v>-16.378272010119325</c:v>
                </c:pt>
                <c:pt idx="226">
                  <c:v>-16.184647236046715</c:v>
                </c:pt>
                <c:pt idx="227">
                  <c:v>-16.030987094573405</c:v>
                </c:pt>
                <c:pt idx="228">
                  <c:v>-15.726952103040212</c:v>
                </c:pt>
                <c:pt idx="229">
                  <c:v>-15.939863779025911</c:v>
                </c:pt>
                <c:pt idx="230">
                  <c:v>-16.170142069741821</c:v>
                </c:pt>
                <c:pt idx="231">
                  <c:v>-16.74796077466759</c:v>
                </c:pt>
                <c:pt idx="232">
                  <c:v>-16.914899337093903</c:v>
                </c:pt>
                <c:pt idx="233">
                  <c:v>-17.102054288162527</c:v>
                </c:pt>
                <c:pt idx="234">
                  <c:v>-17.502496004203877</c:v>
                </c:pt>
                <c:pt idx="235">
                  <c:v>-17.600395502181033</c:v>
                </c:pt>
                <c:pt idx="236">
                  <c:v>-17.448450271757416</c:v>
                </c:pt>
                <c:pt idx="237">
                  <c:v>-17.607380734201158</c:v>
                </c:pt>
                <c:pt idx="238">
                  <c:v>-17.354401878259591</c:v>
                </c:pt>
                <c:pt idx="239">
                  <c:v>-17.336200593743971</c:v>
                </c:pt>
                <c:pt idx="240">
                  <c:v>-17.99096805229733</c:v>
                </c:pt>
                <c:pt idx="241">
                  <c:v>-17.876063155762974</c:v>
                </c:pt>
                <c:pt idx="242">
                  <c:v>-18.023992391683983</c:v>
                </c:pt>
                <c:pt idx="243">
                  <c:v>-18.222023545649346</c:v>
                </c:pt>
                <c:pt idx="244">
                  <c:v>-18.28715116380253</c:v>
                </c:pt>
                <c:pt idx="245">
                  <c:v>-18.28715116380253</c:v>
                </c:pt>
                <c:pt idx="246">
                  <c:v>-18.002894187078581</c:v>
                </c:pt>
                <c:pt idx="247">
                  <c:v>-17.712952070820151</c:v>
                </c:pt>
                <c:pt idx="248">
                  <c:v>-17.417211112236554</c:v>
                </c:pt>
                <c:pt idx="249">
                  <c:v>-17.115555334481282</c:v>
                </c:pt>
                <c:pt idx="250">
                  <c:v>-16.807866441170912</c:v>
                </c:pt>
                <c:pt idx="251">
                  <c:v>-16.494023769994328</c:v>
                </c:pt>
                <c:pt idx="252">
                  <c:v>-16.173904245394215</c:v>
                </c:pt>
                <c:pt idx="253">
                  <c:v>-15.8473823303021</c:v>
                </c:pt>
                <c:pt idx="254">
                  <c:v>-15.51432997690814</c:v>
                </c:pt>
                <c:pt idx="255">
                  <c:v>-15.174616576446303</c:v>
                </c:pt>
                <c:pt idx="256">
                  <c:v>-14.82810890797523</c:v>
                </c:pt>
                <c:pt idx="257">
                  <c:v>-14.474671086134736</c:v>
                </c:pt>
                <c:pt idx="258">
                  <c:v>-14.114164507857428</c:v>
                </c:pt>
                <c:pt idx="259">
                  <c:v>-14.114164507857428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BD-B646-A521-A58CC38C9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6694048"/>
        <c:axId val="1986696240"/>
      </c:lineChart>
      <c:dateAx>
        <c:axId val="1986694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VALUE 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/dd/yy;@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900" b="0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696240"/>
        <c:crosses val="autoZero"/>
        <c:auto val="0"/>
        <c:lblOffset val="100"/>
        <c:baseTimeUnit val="days"/>
      </c:dateAx>
      <c:valAx>
        <c:axId val="1986696240"/>
        <c:scaling>
          <c:orientation val="minMax"/>
          <c:max val="50"/>
          <c:min val="-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6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898522195595116"/>
          <c:y val="4.6770024865397303E-2"/>
          <c:w val="0.69717334246262697"/>
          <c:h val="0.103204446056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alphaModFix amt="6000"/>
      </a:blip>
      <a:srcRect/>
      <a:stretch>
        <a:fillRect/>
      </a:stretch>
    </a:blip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n>
            <a:noFill/>
          </a:ln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D3F44-ACB4-574C-8E59-1126142D86E7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B31A7-C552-9549-A941-88A3D6E62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2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29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depends Evaluation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30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45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 is informed about what to do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others are informed about what to do WITH a PM.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87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Eval PM, focus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72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Karnosky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/Singer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33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59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12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must be put into the 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 of risk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85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what might have occurred,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 what was or will be expected to occur, 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70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evaluate PM, Explain results in terms of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36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investment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employed?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51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68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03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09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Difficult to be good at all.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0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6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64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Light Blue = Issue	Highest</a:t>
            </a:r>
          </a:p>
          <a:p>
            <a:r>
              <a:rPr lang="en-US" dirty="0"/>
              <a:t>Orange = Country	Pick</a:t>
            </a:r>
          </a:p>
          <a:p>
            <a:r>
              <a:rPr lang="en-US" dirty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62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96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Light Blue = Issue	Highest</a:t>
            </a:r>
          </a:p>
          <a:p>
            <a:r>
              <a:rPr lang="en-US" dirty="0"/>
              <a:t>Orange = Country	Pick</a:t>
            </a:r>
          </a:p>
          <a:p>
            <a:r>
              <a:rPr lang="en-US" dirty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B31A7-C552-9549-A941-88A3D6E6235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8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70E9-AE3F-F647-A842-575DF0583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C002C-4CF2-F444-963B-2873B3A0E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43D40-C059-0B47-BCBB-90DAA80D3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9826-7AA6-F44C-B610-446174182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2B325-C899-EC4C-B7E9-4BEAB352A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9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EFA0-19DA-8344-9C1A-CF747DF9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B0F0B-4F37-7645-B2F9-08472F342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12647-7934-4248-9D8B-071A2CFDE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DAAD-8427-6849-B84A-AB97D8A3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CCB7-95E8-F04B-B375-6695D590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2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01325-F30F-FA4D-916B-7780F9538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39F3E-8AA4-5F4E-BED0-1D3F31073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14125-D25A-1749-B1C3-7CB751F6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00797-7E8D-B54C-A087-E7A8EFA18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8D0A5-7BC2-8249-B33E-F904AEE94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9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4A0F-22FD-534D-B7CC-C787C9B0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92407-35E4-FB40-A044-A31FBDE50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62708-5A5F-EB45-9B0E-F985FBEAE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F23BB-F4A5-A744-A174-1B68433F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59CA3-F05C-604D-BD80-B63A2C31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90ED1-20B2-8849-80FC-3AA8A321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6B77E-4E2C-AD4C-A140-9268CD11D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8C460-98D9-C042-AAE2-5807AC8BC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DE747-B053-F34E-80C6-9BBA26E10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0A2452-B8C1-5549-B061-4CCB60088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D94E23-4D8B-2D45-B9FB-CB30DAC54A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0BFF86-6BB6-7C4A-B74E-D72BBDE88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0D2A9C-7D6E-8942-9FEE-10E851A4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727B00-0AF9-A14D-AAF6-39D0C0B3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3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5F5B-122C-9248-8EE4-C34B4EB9A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8A3D79-529F-2941-9AC1-30CD8A84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09135-F702-6842-AE34-6C69BFC5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2564E-2AD7-0144-9970-6F89DA85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6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3B0A86-46A4-FE4E-99E5-5D38897B8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9202A-68D5-5C45-BE06-65958455A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51774-26BE-8248-A9AA-A553A9CA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7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29EE8-E817-3649-9162-3B8A14A8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5EDE-F664-1341-887F-F5A9ED562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EA38D-B892-4F46-892B-5F33DE7B2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9CA10-8E5E-9D4B-949B-1677D85B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F175C-B4B1-534F-A777-0757CB26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2B636-B29B-5E45-B1C5-3600EA6E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4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ADBFB-C759-5B41-BDAD-3422A076F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7B1E36-48E1-5F46-9969-E5BE41731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1FACC-0B2D-904E-A9B2-7FEFF2099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12808-51CB-C24D-8BCC-979FFAFA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130F1-9BE1-2441-9532-F6A2B45C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0C067-C37D-5548-88E5-50173AB9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7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33863-BCFC-DC4A-96E5-F5BE9FFCC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CC6B3-420A-0047-A02A-0786F11F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44A1C-4EE4-1046-88CD-3DE5E8E2B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0DECB-912E-C140-A4F6-87E1B001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9F0D1-02E5-324F-9C6F-90E8F7F7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5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9153BE-FF42-FC4C-8085-8950B8057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C7945F-0031-304C-8188-EA16091FD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B3CDF-225E-F24A-935F-32B0E6FD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4944-C112-5B4F-B8DF-C0FB2CEAC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6AFCD-42B3-9245-B78A-607403D6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1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3722E7-FF1A-024C-B924-82768738E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F701E-48B1-9243-8BF3-C8DC943D9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57E00-9BB7-A145-8539-A666BC236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58937-484C-7F44-875C-3BD0F1630098}" type="datetimeFigureOut">
              <a:rPr lang="en-US" smtClean="0"/>
              <a:t>11/22/19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C2B6B-D9A9-D940-BFCA-299389934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98E81-8B89-6A4B-9BA6-5BDB543E8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8C9A9-F04E-964C-BC90-35E4C7A4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171DF-4173-2740-87B8-007203153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92437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Evaluating A PM</a:t>
            </a:r>
            <a:br>
              <a:rPr lang="en-US" dirty="0"/>
            </a:br>
            <a:r>
              <a:rPr lang="en-US" dirty="0"/>
              <a:t>By the Steady Success Of </a:t>
            </a:r>
            <a:br>
              <a:rPr lang="en-US" dirty="0"/>
            </a:br>
            <a:r>
              <a:rPr lang="en-US" u="sng" dirty="0"/>
              <a:t>Each</a:t>
            </a:r>
            <a:r>
              <a:rPr lang="en-US" dirty="0"/>
              <a:t> Individual Kind of Decision </a:t>
            </a:r>
            <a:br>
              <a:rPr lang="en-US" dirty="0"/>
            </a:br>
            <a:r>
              <a:rPr lang="en-US" dirty="0"/>
              <a:t>That the PM Controlled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1333B-891F-4E4D-8915-1BF6A07D9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5128053"/>
            <a:ext cx="9489989" cy="852617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ts val="400"/>
              </a:spcBef>
            </a:pPr>
            <a:r>
              <a:rPr lang="en-US" dirty="0"/>
              <a:t>4th Annual Performance and Risk Forum 			          Andre Mirabelli, Ph.D. </a:t>
            </a:r>
          </a:p>
          <a:p>
            <a:pPr algn="l">
              <a:spcBef>
                <a:spcPts val="400"/>
              </a:spcBef>
            </a:pPr>
            <a:r>
              <a:rPr lang="en-US" dirty="0"/>
              <a:t>Nov. 18, 2019                                                                                                                            Opturo 		                                                                                                                         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4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248E-19D1-D847-BB80-B5D74A28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Picking a Portfolio Manager (PM) </a:t>
            </a:r>
            <a:r>
              <a:rPr lang="en-US" b="1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17E67-6832-DE44-AA67-264C95E59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Depends on Evaluation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0B47E6-F90C-F844-8727-DEDC2CD9FF12}"/>
              </a:ext>
            </a:extLst>
          </p:cNvPr>
          <p:cNvSpPr txBox="1"/>
          <p:nvPr/>
        </p:nvSpPr>
        <p:spPr>
          <a:xfrm>
            <a:off x="11961341" y="6573795"/>
            <a:ext cx="38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611651E-8A26-1244-B30D-E104DBE015E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08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248E-19D1-D847-BB80-B5D74A28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Picking a Portfolio Manager (PM) </a:t>
            </a:r>
            <a:r>
              <a:rPr lang="en-US" b="1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17E67-6832-DE44-AA67-264C95E59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Clear questions</a:t>
            </a:r>
            <a:br>
              <a:rPr lang="en-US" b="1" dirty="0"/>
            </a:br>
            <a:r>
              <a:rPr lang="en-US" b="1" dirty="0"/>
              <a:t>	&amp; their corresponding direct Answers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0B47E6-F90C-F844-8727-DEDC2CD9FF12}"/>
              </a:ext>
            </a:extLst>
          </p:cNvPr>
          <p:cNvSpPr txBox="1"/>
          <p:nvPr/>
        </p:nvSpPr>
        <p:spPr>
          <a:xfrm>
            <a:off x="11961341" y="6573795"/>
            <a:ext cx="38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611651E-8A26-1244-B30D-E104DBE015E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02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248E-19D1-D847-BB80-B5D74A28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Picking a Portfolio Manager (PM) </a:t>
            </a:r>
            <a:r>
              <a:rPr lang="en-US" b="1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17E67-6832-DE44-AA67-264C95E59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Clear questions</a:t>
            </a:r>
            <a:br>
              <a:rPr lang="en-US" b="1" dirty="0"/>
            </a:br>
            <a:r>
              <a:rPr lang="en-US" b="1" dirty="0"/>
              <a:t>	 &amp; their corresponding direct Answers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b="1" dirty="0">
                <a:highlight>
                  <a:srgbClr val="FFFF00"/>
                </a:highlight>
              </a:rPr>
              <a:t>What is not </a:t>
            </a:r>
            <a:r>
              <a:rPr lang="en-US" sz="4000" b="1" u="sng" dirty="0">
                <a:highlight>
                  <a:srgbClr val="FFFF00"/>
                </a:highlight>
              </a:rPr>
              <a:t>correctly described and measured</a:t>
            </a:r>
            <a:endParaRPr lang="en-US" sz="4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       cannot be effectively evaluated, </a:t>
            </a: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						controlled </a:t>
            </a:r>
          </a:p>
          <a:p>
            <a:pPr marL="0" indent="0">
              <a:buNone/>
            </a:pPr>
            <a:r>
              <a:rPr lang="en-US" sz="4000" b="1" dirty="0">
                <a:highlight>
                  <a:srgbClr val="FFFF00"/>
                </a:highlight>
              </a:rPr>
              <a:t>						or improved.</a:t>
            </a:r>
            <a:r>
              <a:rPr lang="en-US" sz="4000" dirty="0">
                <a:highlight>
                  <a:srgbClr val="FFFF00"/>
                </a:highlight>
              </a:rPr>
              <a:t> </a:t>
            </a:r>
            <a:r>
              <a:rPr lang="en-US" sz="4000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0B47E6-F90C-F844-8727-DEDC2CD9FF12}"/>
              </a:ext>
            </a:extLst>
          </p:cNvPr>
          <p:cNvSpPr txBox="1"/>
          <p:nvPr/>
        </p:nvSpPr>
        <p:spPr>
          <a:xfrm>
            <a:off x="11961341" y="6573795"/>
            <a:ext cx="38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611651E-8A26-1244-B30D-E104DBE015E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40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7132-63E5-A340-861F-9D874D50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Purpose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C328-3012-FF42-B7C3-06D2978C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4000" dirty="0"/>
              <a:t>Inform </a:t>
            </a:r>
          </a:p>
          <a:p>
            <a:pPr marL="0" indent="0">
              <a:buNone/>
            </a:pPr>
            <a:r>
              <a:rPr lang="en-US" sz="4000" dirty="0"/>
              <a:t>		PM </a:t>
            </a:r>
          </a:p>
          <a:p>
            <a:pPr marL="0" indent="0">
              <a:buNone/>
            </a:pPr>
            <a:r>
              <a:rPr lang="en-US" sz="4000" dirty="0"/>
              <a:t>		  &amp; </a:t>
            </a:r>
          </a:p>
          <a:p>
            <a:pPr marL="0" indent="0">
              <a:buNone/>
            </a:pPr>
            <a:r>
              <a:rPr lang="en-US" sz="4000" dirty="0"/>
              <a:t>		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7132-63E5-A340-861F-9D874D50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Purpose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C328-3012-FF42-B7C3-06D2978C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4000" dirty="0"/>
              <a:t>Inform </a:t>
            </a:r>
          </a:p>
          <a:p>
            <a:pPr marL="0" indent="0">
              <a:buNone/>
            </a:pPr>
            <a:r>
              <a:rPr lang="en-US" sz="4000" dirty="0"/>
              <a:t>		PM </a:t>
            </a:r>
          </a:p>
          <a:p>
            <a:pPr marL="0" indent="0">
              <a:buNone/>
            </a:pPr>
            <a:r>
              <a:rPr lang="en-US" sz="4000" dirty="0"/>
              <a:t>		  &amp; </a:t>
            </a:r>
          </a:p>
          <a:p>
            <a:pPr marL="0" indent="0">
              <a:buNone/>
            </a:pPr>
            <a:r>
              <a:rPr lang="en-US" sz="4000" dirty="0"/>
              <a:t>		Others.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Impact of </a:t>
            </a:r>
            <a:r>
              <a:rPr lang="en-US" sz="4000" u="sng" dirty="0"/>
              <a:t>Past</a:t>
            </a:r>
            <a:r>
              <a:rPr lang="en-US" sz="4000" dirty="0"/>
              <a:t> </a:t>
            </a:r>
            <a:r>
              <a:rPr lang="en-US" sz="4000" b="1" u="sng" dirty="0"/>
              <a:t>Decisions</a:t>
            </a:r>
            <a:r>
              <a:rPr lang="en-US" sz="4000" dirty="0"/>
              <a:t> on </a:t>
            </a:r>
            <a:r>
              <a:rPr lang="en-US" sz="4000" u="sng" dirty="0"/>
              <a:t>Goals 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2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6066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pPr marL="0" indent="0">
              <a:buNone/>
            </a:pP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41269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pPr marL="0" indent="0">
              <a:buNone/>
            </a:pP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97330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r>
              <a:rPr lang="en-US" sz="7300" dirty="0"/>
              <a:t>Can be </a:t>
            </a:r>
            <a:r>
              <a:rPr lang="en-US" sz="7300" b="1" dirty="0"/>
              <a:t>anything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b="1" dirty="0"/>
              <a:t>	</a:t>
            </a: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431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r>
              <a:rPr lang="en-US" sz="7300" dirty="0"/>
              <a:t>Can be </a:t>
            </a:r>
            <a:r>
              <a:rPr lang="en-US" sz="7300" b="1" dirty="0"/>
              <a:t>anything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b="1" dirty="0"/>
              <a:t>	Fair</a:t>
            </a:r>
            <a:r>
              <a:rPr lang="en-US" sz="4300" dirty="0"/>
              <a:t> 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Null.</a:t>
            </a:r>
          </a:p>
          <a:p>
            <a:pPr marL="0" indent="0">
              <a:buNone/>
            </a:pPr>
            <a:r>
              <a:rPr lang="en-US" sz="4300" dirty="0"/>
              <a:t>        		</a:t>
            </a: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41085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r>
              <a:rPr lang="en-US" sz="7300" dirty="0"/>
              <a:t>Can be </a:t>
            </a:r>
            <a:r>
              <a:rPr lang="en-US" sz="7300" b="1" dirty="0"/>
              <a:t>anything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b="1" dirty="0"/>
              <a:t>	Fair</a:t>
            </a:r>
            <a:r>
              <a:rPr lang="en-US" sz="4300" dirty="0"/>
              <a:t> 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Null.</a:t>
            </a:r>
          </a:p>
          <a:p>
            <a:pPr marL="0" indent="0">
              <a:buNone/>
            </a:pPr>
            <a:r>
              <a:rPr lang="en-US" sz="4300" dirty="0"/>
              <a:t>        		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Investable. 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Available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Known before each open</a:t>
            </a:r>
          </a:p>
          <a:p>
            <a:pPr marL="0" indent="0">
              <a:buNone/>
            </a:pP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3788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r>
              <a:rPr lang="en-US" sz="7300" dirty="0"/>
              <a:t>Can be </a:t>
            </a:r>
            <a:r>
              <a:rPr lang="en-US" sz="7300" b="1" dirty="0"/>
              <a:t>anything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b="1" dirty="0"/>
              <a:t>	Fair</a:t>
            </a:r>
            <a:r>
              <a:rPr lang="en-US" sz="4300" dirty="0"/>
              <a:t> 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Null.</a:t>
            </a:r>
          </a:p>
          <a:p>
            <a:pPr marL="0" indent="0">
              <a:buNone/>
            </a:pPr>
            <a:r>
              <a:rPr lang="en-US" sz="4300" dirty="0"/>
              <a:t>        		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Investable. 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Available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Known before each open</a:t>
            </a:r>
          </a:p>
          <a:p>
            <a:r>
              <a:rPr lang="en-US" sz="7300" dirty="0"/>
              <a:t>Can stray </a:t>
            </a:r>
            <a:r>
              <a:rPr lang="en-US" sz="7300" b="1" dirty="0"/>
              <a:t>far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dirty="0"/>
              <a:t>	</a:t>
            </a: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42583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E4DE-701C-C747-9C03-FA0A8C5E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5CCC1-F2C7-3F42-AB9A-BE57142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r>
              <a:rPr lang="en-US" sz="7300" b="1" dirty="0"/>
              <a:t>Beat</a:t>
            </a:r>
            <a:endParaRPr lang="en-US" sz="7300" dirty="0"/>
          </a:p>
          <a:p>
            <a:r>
              <a:rPr lang="en-US" sz="7300" dirty="0"/>
              <a:t>Defines </a:t>
            </a:r>
            <a:r>
              <a:rPr lang="en-US" sz="7300" b="1" dirty="0"/>
              <a:t>level</a:t>
            </a:r>
            <a:r>
              <a:rPr lang="en-US" sz="7300" dirty="0"/>
              <a:t> of success.</a:t>
            </a:r>
          </a:p>
          <a:p>
            <a:r>
              <a:rPr lang="en-US" sz="7300" dirty="0"/>
              <a:t>Can be </a:t>
            </a:r>
            <a:r>
              <a:rPr lang="en-US" sz="7300" b="1" dirty="0"/>
              <a:t>anything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b="1" dirty="0"/>
              <a:t>	Fair</a:t>
            </a:r>
            <a:r>
              <a:rPr lang="en-US" sz="4300" dirty="0"/>
              <a:t> 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Null.</a:t>
            </a:r>
          </a:p>
          <a:p>
            <a:pPr marL="0" indent="0">
              <a:buNone/>
            </a:pPr>
            <a:r>
              <a:rPr lang="en-US" sz="4300" dirty="0"/>
              <a:t>        		</a:t>
            </a:r>
            <a:r>
              <a:rPr lang="en-US" sz="4300" dirty="0">
                <a:sym typeface="Wingdings" pitchFamily="2" charset="2"/>
              </a:rPr>
              <a:t></a:t>
            </a:r>
            <a:r>
              <a:rPr lang="en-US" sz="4300" dirty="0"/>
              <a:t> Investable. 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Available</a:t>
            </a:r>
          </a:p>
          <a:p>
            <a:pPr marL="0" indent="0">
              <a:buNone/>
            </a:pPr>
            <a:r>
              <a:rPr lang="en-US" sz="4300" dirty="0"/>
              <a:t>                        		Known before each open</a:t>
            </a:r>
          </a:p>
          <a:p>
            <a:r>
              <a:rPr lang="en-US" sz="7300" dirty="0"/>
              <a:t>Can stray </a:t>
            </a:r>
            <a:r>
              <a:rPr lang="en-US" sz="7300" b="1" dirty="0"/>
              <a:t>far</a:t>
            </a:r>
            <a:r>
              <a:rPr lang="en-US" sz="7300" dirty="0"/>
              <a:t>.</a:t>
            </a:r>
          </a:p>
          <a:p>
            <a:pPr marL="0" indent="0">
              <a:buNone/>
            </a:pPr>
            <a:r>
              <a:rPr lang="en-US" sz="4300" dirty="0"/>
              <a:t>	Proper measure </a:t>
            </a:r>
            <a:r>
              <a:rPr lang="en-US" sz="4300" dirty="0">
                <a:sym typeface="Wingdings" pitchFamily="2" charset="2"/>
              </a:rPr>
              <a:t> </a:t>
            </a:r>
            <a:endParaRPr lang="en-US" sz="4300" dirty="0"/>
          </a:p>
          <a:p>
            <a:pPr marL="0" indent="0">
              <a:buNone/>
            </a:pPr>
            <a:r>
              <a:rPr lang="en-US" sz="4300" dirty="0"/>
              <a:t>	Properly evaluate</a:t>
            </a:r>
          </a:p>
          <a:p>
            <a:pPr marL="0" indent="0">
              <a:buNone/>
            </a:pPr>
            <a:endParaRPr lang="en-US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1415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0C74-B64B-8A46-88AF-5F44943C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Property</a:t>
            </a:r>
            <a:r>
              <a:rPr lang="en-US" dirty="0"/>
              <a:t> for Evaluation Process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02C64-6DD2-3E49-B077-CFAFAB040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47410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0C74-B64B-8A46-88AF-5F44943C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Property</a:t>
            </a:r>
            <a:r>
              <a:rPr lang="en-US" dirty="0"/>
              <a:t> for Evaluation Process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02C64-6DD2-3E49-B077-CFAFAB040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Any</a:t>
            </a:r>
            <a:r>
              <a:rPr lang="en-US" sz="4000" dirty="0"/>
              <a:t> property. R, IR …</a:t>
            </a:r>
          </a:p>
          <a:p>
            <a:pPr marL="0" indent="0">
              <a:buNone/>
            </a:pPr>
            <a:r>
              <a:rPr lang="en-US" sz="4000" dirty="0"/>
              <a:t>           Modern Portfolio Theory.</a:t>
            </a:r>
          </a:p>
        </p:txBody>
      </p:sp>
    </p:spTree>
    <p:extLst>
      <p:ext uri="{BB962C8B-B14F-4D97-AF65-F5344CB8AC3E}">
        <p14:creationId xmlns:p14="http://schemas.microsoft.com/office/powerpoint/2010/main" val="200474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0C74-B64B-8A46-88AF-5F44943C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Property</a:t>
            </a:r>
            <a:r>
              <a:rPr lang="en-US" dirty="0"/>
              <a:t> for Evaluation Process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02C64-6DD2-3E49-B077-CFAFAB040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Any</a:t>
            </a:r>
            <a:r>
              <a:rPr lang="en-US" sz="4000" dirty="0"/>
              <a:t> property:  R, IR …</a:t>
            </a:r>
          </a:p>
          <a:p>
            <a:pPr marL="0" indent="0">
              <a:buNone/>
            </a:pPr>
            <a:r>
              <a:rPr lang="en-US" sz="4000" dirty="0"/>
              <a:t>           Modern Portfolio Theory.</a:t>
            </a:r>
          </a:p>
          <a:p>
            <a:r>
              <a:rPr lang="en-US" sz="4000" b="1" dirty="0"/>
              <a:t>Ex Post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r>
              <a:rPr lang="en-US" sz="4000" dirty="0"/>
              <a:t>	No projected distributions: &lt;R&gt;, </a:t>
            </a:r>
            <a:r>
              <a:rPr lang="en-US" sz="4000" dirty="0" err="1"/>
              <a:t>Corr</a:t>
            </a:r>
            <a:r>
              <a:rPr lang="en-US" sz="40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249634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5E32-7337-2945-950A-B238EAE3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Controllable Investment </a:t>
            </a:r>
            <a:r>
              <a:rPr lang="en-US" b="1" u="sng" dirty="0"/>
              <a:t>Decisions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EAA0F-C13C-8645-BE12-D7999196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736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5E32-7337-2945-950A-B238EAE3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Controllable Investment </a:t>
            </a:r>
            <a:r>
              <a:rPr lang="en-US" b="1" u="sng" dirty="0"/>
              <a:t>Decisions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EAA0F-C13C-8645-BE12-D7999196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Not Market </a:t>
            </a:r>
            <a:r>
              <a:rPr lang="en-US" sz="4000" dirty="0"/>
              <a:t>Impacts.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51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5E32-7337-2945-950A-B238EAE3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Controllable Investment </a:t>
            </a:r>
            <a:r>
              <a:rPr lang="en-US" b="1" u="sng" dirty="0"/>
              <a:t>Decisions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EAA0F-C13C-8645-BE12-D7999196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Not Market </a:t>
            </a:r>
            <a:r>
              <a:rPr lang="en-US" sz="4000" dirty="0"/>
              <a:t>Impacts.</a:t>
            </a:r>
          </a:p>
          <a:p>
            <a:endParaRPr lang="en-US" sz="4000" dirty="0"/>
          </a:p>
          <a:p>
            <a:r>
              <a:rPr lang="en-US" sz="4000" b="1" dirty="0"/>
              <a:t>Actual</a:t>
            </a:r>
            <a:r>
              <a:rPr lang="en-US" sz="4000" dirty="0"/>
              <a:t> investment process.</a:t>
            </a:r>
          </a:p>
          <a:p>
            <a:pPr marL="0" indent="0">
              <a:buNone/>
            </a:pPr>
            <a:r>
              <a:rPr lang="en-US" sz="4000" dirty="0"/>
              <a:t>	Not imagined.</a:t>
            </a:r>
          </a:p>
          <a:p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506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5E32-7337-2945-950A-B238EAE3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Controllable Investment </a:t>
            </a:r>
            <a:r>
              <a:rPr lang="en-US" b="1" u="sng" dirty="0"/>
              <a:t>Decisions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EAA0F-C13C-8645-BE12-D7999196D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Not Market </a:t>
            </a:r>
            <a:r>
              <a:rPr lang="en-US" sz="4000" dirty="0"/>
              <a:t>Impacts.</a:t>
            </a:r>
          </a:p>
          <a:p>
            <a:endParaRPr lang="en-US" sz="4000" dirty="0"/>
          </a:p>
          <a:p>
            <a:r>
              <a:rPr lang="en-US" sz="4000" b="1" dirty="0"/>
              <a:t>Actual</a:t>
            </a:r>
            <a:r>
              <a:rPr lang="en-US" sz="4000" dirty="0"/>
              <a:t> investment process.</a:t>
            </a:r>
          </a:p>
          <a:p>
            <a:pPr marL="0" indent="0">
              <a:buNone/>
            </a:pPr>
            <a:r>
              <a:rPr lang="en-US" sz="4000" dirty="0"/>
              <a:t>	Not imagined.</a:t>
            </a:r>
          </a:p>
          <a:p>
            <a:endParaRPr lang="en-US" sz="4000" dirty="0"/>
          </a:p>
          <a:p>
            <a:r>
              <a:rPr lang="en-US" sz="4000" b="1" dirty="0"/>
              <a:t>Tree</a:t>
            </a:r>
            <a:r>
              <a:rPr lang="en-US" sz="4000" dirty="0"/>
              <a:t>:  </a:t>
            </a:r>
            <a:r>
              <a:rPr lang="en-US" sz="4000" u="sng" dirty="0"/>
              <a:t>EACH</a:t>
            </a:r>
            <a:r>
              <a:rPr lang="en-US" sz="4000" dirty="0"/>
              <a:t> separate decision.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941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35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09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r>
              <a:rPr lang="en-US" sz="4000" b="1" dirty="0"/>
              <a:t>Cumulative</a:t>
            </a:r>
            <a:r>
              <a:rPr lang="en-US" sz="4000" dirty="0"/>
              <a:t> time-series graph: </a:t>
            </a:r>
            <a:r>
              <a:rPr lang="en-US" sz="4000" dirty="0">
                <a:effectLst/>
              </a:rPr>
              <a:t> </a:t>
            </a:r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83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7522-4492-5B4E-8947-D5F9CFC7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1AA6D9-BD20-EF4E-A708-F50101DE05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215762"/>
              </p:ext>
            </p:extLst>
          </p:nvPr>
        </p:nvGraphicFramePr>
        <p:xfrm>
          <a:off x="838200" y="580768"/>
          <a:ext cx="10515600" cy="5596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597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Cumulative</a:t>
            </a:r>
            <a:r>
              <a:rPr lang="en-US" sz="4000" dirty="0"/>
              <a:t> time-series graph: </a:t>
            </a:r>
            <a:r>
              <a:rPr lang="en-US" sz="4000" dirty="0">
                <a:effectLst/>
              </a:rPr>
              <a:t> </a:t>
            </a:r>
          </a:p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r>
              <a:rPr lang="en-US" sz="4000" dirty="0"/>
              <a:t>Of Impacts of the </a:t>
            </a:r>
            <a:r>
              <a:rPr lang="en-US" sz="4000" u="sng" dirty="0"/>
              <a:t>separate</a:t>
            </a:r>
            <a:r>
              <a:rPr lang="en-US" sz="4000" dirty="0"/>
              <a:t> </a:t>
            </a:r>
            <a:r>
              <a:rPr lang="en-US" sz="4000" b="1" dirty="0"/>
              <a:t>Decisions.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43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6ECC2-8887-8A42-82A8-C8734928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095394"/>
              </p:ext>
            </p:extLst>
          </p:nvPr>
        </p:nvGraphicFramePr>
        <p:xfrm>
          <a:off x="838200" y="568411"/>
          <a:ext cx="10515600" cy="56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7788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Cumulative</a:t>
            </a:r>
            <a:r>
              <a:rPr lang="en-US" sz="4000" dirty="0"/>
              <a:t> time-series graph: </a:t>
            </a:r>
            <a:r>
              <a:rPr lang="en-US" sz="4000" dirty="0">
                <a:effectLst/>
              </a:rPr>
              <a:t> </a:t>
            </a:r>
          </a:p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r>
              <a:rPr lang="en-US" sz="4000" dirty="0"/>
              <a:t>Of Impacts of the separate </a:t>
            </a:r>
            <a:r>
              <a:rPr lang="en-US" sz="4000" b="1" dirty="0"/>
              <a:t>Decisions.</a:t>
            </a:r>
          </a:p>
          <a:p>
            <a:r>
              <a:rPr lang="en-US" sz="4000" b="1" dirty="0"/>
              <a:t>Detailed </a:t>
            </a:r>
            <a:r>
              <a:rPr lang="en-US" sz="4000" dirty="0"/>
              <a:t>Visual evaluation.</a:t>
            </a:r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sz="4000" b="1" dirty="0"/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02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Cumulative</a:t>
            </a:r>
            <a:r>
              <a:rPr lang="en-US" sz="4000" dirty="0"/>
              <a:t> time-series graph: </a:t>
            </a:r>
            <a:r>
              <a:rPr lang="en-US" sz="4000" dirty="0">
                <a:effectLst/>
              </a:rPr>
              <a:t> </a:t>
            </a:r>
          </a:p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r>
              <a:rPr lang="en-US" sz="4000" dirty="0"/>
              <a:t>Of Impacts of the separate </a:t>
            </a:r>
            <a:r>
              <a:rPr lang="en-US" sz="4000" b="1" dirty="0"/>
              <a:t>Decisions.</a:t>
            </a:r>
          </a:p>
          <a:p>
            <a:r>
              <a:rPr lang="en-US" sz="4000" b="1" dirty="0"/>
              <a:t>Detailed </a:t>
            </a:r>
            <a:r>
              <a:rPr lang="en-US" sz="4000" dirty="0"/>
              <a:t>Visual evaluation.</a:t>
            </a:r>
          </a:p>
          <a:p>
            <a:pPr marL="0" indent="0">
              <a:buNone/>
            </a:pPr>
            <a:r>
              <a:rPr lang="en-US" sz="4000" dirty="0"/>
              <a:t>	End Point</a:t>
            </a:r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sz="4000" b="1" dirty="0"/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68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D0D7-3090-C94D-9516-518C5AC1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642938"/>
          <a:ext cx="10515600" cy="5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1796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925C-DA4C-5A46-8D89-5AA06157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Successful &amp; Dependable</a:t>
            </a:r>
            <a:r>
              <a:rPr lang="en-US" dirty="0"/>
              <a:t>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2B4-B9D8-A94D-AD32-3EC1010B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Cumulative</a:t>
            </a:r>
            <a:r>
              <a:rPr lang="en-US" sz="4000" dirty="0"/>
              <a:t> time-series graph: </a:t>
            </a:r>
            <a:r>
              <a:rPr lang="en-US" sz="4000" dirty="0">
                <a:effectLst/>
              </a:rPr>
              <a:t> </a:t>
            </a:r>
          </a:p>
          <a:p>
            <a:r>
              <a:rPr lang="en-US" sz="4000" b="1" dirty="0"/>
              <a:t>Visual</a:t>
            </a:r>
            <a:r>
              <a:rPr lang="en-US" sz="4000" dirty="0"/>
              <a:t> evaluation.</a:t>
            </a:r>
          </a:p>
          <a:p>
            <a:r>
              <a:rPr lang="en-US" sz="4000" dirty="0"/>
              <a:t>Of Impacts of the separate </a:t>
            </a:r>
            <a:r>
              <a:rPr lang="en-US" sz="4000" b="1" dirty="0"/>
              <a:t>Decisions.</a:t>
            </a:r>
          </a:p>
          <a:p>
            <a:r>
              <a:rPr lang="en-US" sz="4000" b="1" dirty="0"/>
              <a:t>Detailed </a:t>
            </a:r>
            <a:r>
              <a:rPr lang="en-US" sz="4000" dirty="0"/>
              <a:t>Visual evaluation.</a:t>
            </a:r>
          </a:p>
          <a:p>
            <a:pPr marL="0" indent="0">
              <a:buNone/>
            </a:pPr>
            <a:r>
              <a:rPr lang="en-US" sz="4000" dirty="0"/>
              <a:t>	End Point</a:t>
            </a:r>
          </a:p>
          <a:p>
            <a:pPr marL="0" indent="0">
              <a:buNone/>
            </a:pPr>
            <a:r>
              <a:rPr lang="en-US" sz="4000" dirty="0"/>
              <a:t>	Volatility</a:t>
            </a:r>
          </a:p>
          <a:p>
            <a:endParaRPr lang="en-US" sz="4000" b="1" dirty="0"/>
          </a:p>
          <a:p>
            <a:pPr marL="0" indent="0">
              <a:buNone/>
            </a:pPr>
            <a:r>
              <a:rPr lang="en-US" sz="4000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39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D0D7-3090-C94D-9516-518C5AC1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587436"/>
              </p:ext>
            </p:extLst>
          </p:nvPr>
        </p:nvGraphicFramePr>
        <p:xfrm>
          <a:off x="838200" y="642938"/>
          <a:ext cx="10515600" cy="5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5277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F0A4-12F5-624E-8A95-A3F7A4CC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1826"/>
          </a:xfrm>
        </p:spPr>
        <p:txBody>
          <a:bodyPr/>
          <a:lstStyle/>
          <a:p>
            <a:r>
              <a:rPr lang="en-US" b="1" dirty="0"/>
              <a:t>Summary: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4407-FB7D-324F-B9BD-034C43E71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713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F0A4-12F5-624E-8A95-A3F7A4CC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1826"/>
          </a:xfrm>
        </p:spPr>
        <p:txBody>
          <a:bodyPr/>
          <a:lstStyle/>
          <a:p>
            <a:r>
              <a:rPr lang="en-US" b="1" dirty="0"/>
              <a:t>Summary: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4407-FB7D-324F-B9BD-034C43E71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000" dirty="0"/>
              <a:t>If:  pick,</a:t>
            </a:r>
          </a:p>
          <a:p>
            <a:pPr marL="0" indent="0">
              <a:buNone/>
            </a:pPr>
            <a:r>
              <a:rPr lang="en-US" sz="4000" dirty="0"/>
              <a:t>	manage</a:t>
            </a:r>
          </a:p>
          <a:p>
            <a:pPr marL="0" indent="0">
              <a:buNone/>
            </a:pPr>
            <a:r>
              <a:rPr lang="en-US" sz="4000" dirty="0"/>
              <a:t>	or are a PM</a:t>
            </a:r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42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F0A4-12F5-624E-8A95-A3F7A4CC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1826"/>
          </a:xfrm>
        </p:spPr>
        <p:txBody>
          <a:bodyPr/>
          <a:lstStyle/>
          <a:p>
            <a:r>
              <a:rPr lang="en-US" b="1" dirty="0"/>
              <a:t>Summary: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4407-FB7D-324F-B9BD-034C43E71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4000" dirty="0"/>
              <a:t>If:  pick,</a:t>
            </a:r>
          </a:p>
          <a:p>
            <a:pPr marL="0" indent="0">
              <a:buNone/>
            </a:pPr>
            <a:r>
              <a:rPr lang="en-US" sz="4000" dirty="0"/>
              <a:t>	manage</a:t>
            </a:r>
          </a:p>
          <a:p>
            <a:pPr marL="0" indent="0">
              <a:buNone/>
            </a:pPr>
            <a:r>
              <a:rPr lang="en-US" sz="4000" dirty="0"/>
              <a:t>	</a:t>
            </a:r>
            <a:r>
              <a:rPr lang="en-US" sz="4000"/>
              <a:t>or are a PM</a:t>
            </a:r>
            <a:endParaRPr lang="en-US" sz="4000" dirty="0"/>
          </a:p>
          <a:p>
            <a:endParaRPr lang="en-US" sz="2000" dirty="0"/>
          </a:p>
          <a:p>
            <a:r>
              <a:rPr lang="en-US" sz="4000" dirty="0"/>
              <a:t>Need: 1.    </a:t>
            </a:r>
            <a:r>
              <a:rPr lang="en-US" sz="4000" u="sng" dirty="0"/>
              <a:t>Goal</a:t>
            </a:r>
            <a:r>
              <a:rPr lang="en-US" sz="4000" dirty="0"/>
              <a:t> (BM &amp; Measure)</a:t>
            </a:r>
          </a:p>
          <a:p>
            <a:pPr marL="0" indent="0">
              <a:buNone/>
            </a:pPr>
            <a:r>
              <a:rPr lang="en-US" sz="4000" dirty="0"/>
              <a:t>              2.    </a:t>
            </a:r>
            <a:r>
              <a:rPr lang="en-US" sz="4000" u="sng" dirty="0"/>
              <a:t>Success of each type </a:t>
            </a:r>
          </a:p>
          <a:p>
            <a:pPr marL="0" indent="0">
              <a:buNone/>
            </a:pPr>
            <a:r>
              <a:rPr lang="en-US" sz="4000" dirty="0"/>
              <a:t>				</a:t>
            </a:r>
            <a:r>
              <a:rPr lang="en-US" sz="4000" u="sng" dirty="0"/>
              <a:t>of controllable decision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8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3D96-5C23-294C-8223-5979F0F07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5A1EC-76A3-2B40-AFED-AE265F07A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1341"/>
            <a:ext cx="10515600" cy="5645622"/>
          </a:xfrm>
        </p:spPr>
        <p:txBody>
          <a:bodyPr/>
          <a:lstStyle/>
          <a:p>
            <a:pPr marL="0" indent="0">
              <a:buNone/>
            </a:pPr>
            <a:r>
              <a:rPr lang="en-US" sz="9600" dirty="0"/>
              <a:t>Evaluate </a:t>
            </a:r>
          </a:p>
          <a:p>
            <a:pPr marL="0" indent="0">
              <a:buNone/>
            </a:pPr>
            <a:r>
              <a:rPr lang="en-US" sz="9600" dirty="0"/>
              <a:t>	</a:t>
            </a:r>
            <a:r>
              <a:rPr lang="en-US" sz="9600" u="sng" dirty="0">
                <a:highlight>
                  <a:srgbClr val="FFFF00"/>
                </a:highlight>
              </a:rPr>
              <a:t>Each</a:t>
            </a:r>
            <a:r>
              <a:rPr lang="en-US" sz="9600" dirty="0">
                <a:highlight>
                  <a:srgbClr val="FFFF00"/>
                </a:highlight>
              </a:rPr>
              <a:t> controllable 			</a:t>
            </a:r>
            <a:r>
              <a:rPr lang="en-US" sz="9600" b="1" u="sng" dirty="0">
                <a:highlight>
                  <a:srgbClr val="FFFF00"/>
                </a:highlight>
              </a:rPr>
              <a:t>DECISION</a:t>
            </a:r>
            <a:r>
              <a:rPr lang="en-US" sz="9600" dirty="0">
                <a:highlight>
                  <a:srgbClr val="FFFF00"/>
                </a:highlight>
              </a:rPr>
              <a:t> </a:t>
            </a:r>
          </a:p>
          <a:p>
            <a:pPr marL="0" indent="0">
              <a:buNone/>
            </a:pPr>
            <a:r>
              <a:rPr lang="en-US" sz="9600" dirty="0">
                <a:highlight>
                  <a:srgbClr val="FFFF00"/>
                </a:highlight>
              </a:rPr>
              <a:t>	Incorporating </a:t>
            </a:r>
            <a:r>
              <a:rPr lang="en-US" sz="9600" u="sng" dirty="0">
                <a:highlight>
                  <a:srgbClr val="FFFF00"/>
                </a:highlight>
              </a:rPr>
              <a:t>Risk</a:t>
            </a:r>
            <a:r>
              <a:rPr lang="en-US" sz="9600" dirty="0">
                <a:highlight>
                  <a:srgbClr val="FFFF00"/>
                </a:highlight>
              </a:rPr>
              <a:t>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81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940</Words>
  <Application>Microsoft Macintosh PowerPoint</Application>
  <PresentationFormat>Widescreen</PresentationFormat>
  <Paragraphs>211</Paragraphs>
  <Slides>36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Evaluating A PM By the Steady Success Of  Each Individual Kind of Decision  That the PM Controlled</vt:lpstr>
      <vt:lpstr>Picking a Portfolio Manager (PM)  </vt:lpstr>
      <vt:lpstr>Picking a Portfolio Manager (PM)  </vt:lpstr>
      <vt:lpstr>Picking a Portfolio Manager (PM)  </vt:lpstr>
      <vt:lpstr>Purpose </vt:lpstr>
      <vt:lpstr>Purpose </vt:lpstr>
      <vt:lpstr>Benchmark</vt:lpstr>
      <vt:lpstr>Benchmark</vt:lpstr>
      <vt:lpstr>Benchmark</vt:lpstr>
      <vt:lpstr>Benchmark</vt:lpstr>
      <vt:lpstr>Benchmark</vt:lpstr>
      <vt:lpstr>Benchmark</vt:lpstr>
      <vt:lpstr>Benchmark</vt:lpstr>
      <vt:lpstr>Benchmark</vt:lpstr>
      <vt:lpstr>Property for Evaluation Process </vt:lpstr>
      <vt:lpstr>Property for Evaluation Process </vt:lpstr>
      <vt:lpstr>Property for Evaluation Process </vt:lpstr>
      <vt:lpstr>Controllable Investment Decisions. </vt:lpstr>
      <vt:lpstr>Controllable Investment Decisions. </vt:lpstr>
      <vt:lpstr>Controllable Investment Decisions. </vt:lpstr>
      <vt:lpstr>Controllable Investment Decisions. </vt:lpstr>
      <vt:lpstr>Successful &amp; Dependable. </vt:lpstr>
      <vt:lpstr>Successful &amp; Dependable. </vt:lpstr>
      <vt:lpstr>Successful &amp; Dependable. </vt:lpstr>
      <vt:lpstr> </vt:lpstr>
      <vt:lpstr>Successful &amp; Dependable. </vt:lpstr>
      <vt:lpstr> </vt:lpstr>
      <vt:lpstr>Successful &amp; Dependable. </vt:lpstr>
      <vt:lpstr>Successful &amp; Dependable. </vt:lpstr>
      <vt:lpstr> </vt:lpstr>
      <vt:lpstr>Successful &amp; Dependable. </vt:lpstr>
      <vt:lpstr> </vt:lpstr>
      <vt:lpstr>Summary: </vt:lpstr>
      <vt:lpstr>Summary: </vt:lpstr>
      <vt:lpstr>Summary: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A PM By the Steady Success Of  Each Kind of Decision  That the PM Controlled</dc:title>
  <dc:creator>Andre Mirabelli</dc:creator>
  <cp:lastModifiedBy>Andre Mirabelli</cp:lastModifiedBy>
  <cp:revision>33</cp:revision>
  <dcterms:created xsi:type="dcterms:W3CDTF">2019-11-17T21:34:52Z</dcterms:created>
  <dcterms:modified xsi:type="dcterms:W3CDTF">2019-11-22T19:58:59Z</dcterms:modified>
</cp:coreProperties>
</file>